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4"/>
  </p:sldMasterIdLst>
  <p:notesMasterIdLst>
    <p:notesMasterId r:id="rId30"/>
  </p:notesMasterIdLst>
  <p:handoutMasterIdLst>
    <p:handoutMasterId r:id="rId31"/>
  </p:handoutMasterIdLst>
  <p:sldIdLst>
    <p:sldId id="2561" r:id="rId5"/>
    <p:sldId id="2563" r:id="rId6"/>
    <p:sldId id="2564" r:id="rId7"/>
    <p:sldId id="2585" r:id="rId8"/>
    <p:sldId id="2583" r:id="rId9"/>
    <p:sldId id="2584" r:id="rId10"/>
    <p:sldId id="2586" r:id="rId11"/>
    <p:sldId id="2568" r:id="rId12"/>
    <p:sldId id="2569" r:id="rId13"/>
    <p:sldId id="2570" r:id="rId14"/>
    <p:sldId id="2572" r:id="rId15"/>
    <p:sldId id="2573" r:id="rId16"/>
    <p:sldId id="2574" r:id="rId17"/>
    <p:sldId id="2576" r:id="rId18"/>
    <p:sldId id="2577" r:id="rId19"/>
    <p:sldId id="2587" r:id="rId20"/>
    <p:sldId id="2578" r:id="rId21"/>
    <p:sldId id="2581" r:id="rId22"/>
    <p:sldId id="2562" r:id="rId23"/>
    <p:sldId id="2582" r:id="rId24"/>
    <p:sldId id="2565" r:id="rId25"/>
    <p:sldId id="2571" r:id="rId26"/>
    <p:sldId id="2575" r:id="rId27"/>
    <p:sldId id="2580" r:id="rId28"/>
    <p:sldId id="25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ified Coyote Expansion Storyboard" id="{B0C0AAA4-C180-488F-9AE9-873F0A6206D9}">
          <p14:sldIdLst>
            <p14:sldId id="2561"/>
          </p14:sldIdLst>
        </p14:section>
        <p14:section name="Coyote Expansion Overview" id="{88CADBE7-4154-465D-8F14-8E6FAEBBCA44}">
          <p14:sldIdLst>
            <p14:sldId id="2563"/>
          </p14:sldIdLst>
        </p14:section>
        <p14:section name="Early Expansion (1800s–1930s)" id="{BED114E4-9CF6-46E3-AD04-D3C4F189B916}">
          <p14:sldIdLst>
            <p14:sldId id="2564"/>
            <p14:sldId id="2585"/>
            <p14:sldId id="2583"/>
            <p14:sldId id="2584"/>
            <p14:sldId id="2586"/>
            <p14:sldId id="2568"/>
            <p14:sldId id="2569"/>
            <p14:sldId id="2570"/>
          </p14:sldIdLst>
        </p14:section>
        <p14:section name="Continental Expansion (1995–2005)" id="{74C29DD8-CB63-478E-8FFB-314508CE2F34}">
          <p14:sldIdLst>
            <p14:sldId id="2572"/>
            <p14:sldId id="2573"/>
            <p14:sldId id="2574"/>
          </p14:sldIdLst>
        </p14:section>
        <p14:section name="Modern Era (2015–2025)" id="{63D423B4-F16A-40E5-9CC4-57B9AFEAD414}">
          <p14:sldIdLst>
            <p14:sldId id="2576"/>
            <p14:sldId id="2577"/>
            <p14:sldId id="2587"/>
            <p14:sldId id="2578"/>
          </p14:sldIdLst>
        </p14:section>
        <p14:section name="Data and Reflection" id="{2725DA9F-FAB2-412F-BB95-F01730BB43AB}">
          <p14:sldIdLst>
            <p14:sldId id="2581"/>
            <p14:sldId id="2562"/>
            <p14:sldId id="2582"/>
            <p14:sldId id="2565"/>
            <p14:sldId id="2571"/>
            <p14:sldId id="2575"/>
            <p14:sldId id="2580"/>
            <p14:sldId id="25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0E4221-6F06-64E5-5214-772388C857B5}" name="Elizabeth Feldbruegge (ALLEGIS GROUP HOLDINGS INC)" initials="EF(GHI" userId="S::v-felizabeth@microsoft.com::ba5aea11-28e4-484d-8e49-c15efb1bd2e9" providerId="AD"/>
  <p188:author id="{E2471F2E-E011-F521-299E-65FC243E7E5E}" name="David Salaguinto" initials="DS" userId="S::davidsa@microsoft.com::9399e6ad-b974-43d0-b593-8c2804f84e0d" providerId="AD"/>
  <p188:author id="{DC3CAF61-3D39-8A1C-6AB6-F5CBCFCBEA47}" name="Vanessa Buzgheia (ALLEGIS GROUP HOLDINGS INC)" initials="" userId="S::v-vabuzgheia@microsoft.com::f3934b54-4599-40d0-96a8-d6208686f730" providerId="AD"/>
  <p188:author id="{9941987A-41B7-49AC-EE6E-03F2D0BD95BA}" name="Daria Naidenov" initials="DN" userId="S::danaidenov@microsoft.com::ab38ab5f-bdf0-4774-ae5a-d2782abb2027" providerId="AD"/>
  <p188:author id="{DB59FD81-195E-5F3E-0AC7-7A612C05597B}" name="Donald  Weir" initials="D" userId="S::weird@mctc.edu::1df67c44-fb07-4beb-ad22-7eb95e08ca3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706" autoAdjust="0"/>
  </p:normalViewPr>
  <p:slideViewPr>
    <p:cSldViewPr snapToGrid="0">
      <p:cViewPr varScale="1">
        <p:scale>
          <a:sx n="73" d="100"/>
          <a:sy n="73" d="100"/>
        </p:scale>
        <p:origin x="82" y="55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475F7-9106-40D4-8375-7AC7AAC1F54B}"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216BEE5-9FB7-47DB-B80A-B26AEC9ACEAC}">
      <dgm:prSet/>
      <dgm:spPr/>
      <dgm:t>
        <a:bodyPr/>
        <a:lstStyle/>
        <a:p>
          <a:pPr>
            <a:lnSpc>
              <a:spcPct val="100000"/>
            </a:lnSpc>
            <a:defRPr b="1"/>
          </a:pPr>
          <a:r>
            <a:rPr lang="en-US" dirty="0"/>
            <a:t>Continental Expansion</a:t>
          </a:r>
        </a:p>
      </dgm:t>
    </dgm:pt>
    <dgm:pt modelId="{1298BE11-9C32-480B-B9B1-D17A48B52224}" type="parTrans" cxnId="{F01E2B48-FC06-489F-8650-C5C252922202}">
      <dgm:prSet/>
      <dgm:spPr/>
      <dgm:t>
        <a:bodyPr/>
        <a:lstStyle/>
        <a:p>
          <a:endParaRPr lang="en-US"/>
        </a:p>
      </dgm:t>
    </dgm:pt>
    <dgm:pt modelId="{DADF2D3B-8925-4302-9DA7-4F44FF4BAEED}" type="sibTrans" cxnId="{F01E2B48-FC06-489F-8650-C5C252922202}">
      <dgm:prSet/>
      <dgm:spPr/>
      <dgm:t>
        <a:bodyPr/>
        <a:lstStyle/>
        <a:p>
          <a:pPr>
            <a:lnSpc>
              <a:spcPct val="100000"/>
            </a:lnSpc>
            <a:defRPr b="1"/>
          </a:pPr>
          <a:endParaRPr lang="en-US"/>
        </a:p>
      </dgm:t>
    </dgm:pt>
    <dgm:pt modelId="{57EDADCC-24F4-4BFF-9960-6850A1C4BF2A}">
      <dgm:prSet/>
      <dgm:spPr/>
      <dgm:t>
        <a:bodyPr/>
        <a:lstStyle/>
        <a:p>
          <a:pPr>
            <a:lnSpc>
              <a:spcPct val="100000"/>
            </a:lnSpc>
          </a:pPr>
          <a:r>
            <a:rPr lang="en-US" dirty="0"/>
            <a:t>Once restricted to the American West, coyotes now span to nearly every ecosystem.</a:t>
          </a:r>
        </a:p>
      </dgm:t>
    </dgm:pt>
    <dgm:pt modelId="{7E3B84CB-D082-4A6A-B6EF-5D563B7A7D94}" type="parTrans" cxnId="{3958C27E-8356-482F-9181-62FA0B62BB91}">
      <dgm:prSet/>
      <dgm:spPr/>
      <dgm:t>
        <a:bodyPr/>
        <a:lstStyle/>
        <a:p>
          <a:endParaRPr lang="en-US"/>
        </a:p>
      </dgm:t>
    </dgm:pt>
    <dgm:pt modelId="{9680461A-A21D-428F-BE8F-A98E58D3580C}" type="sibTrans" cxnId="{3958C27E-8356-482F-9181-62FA0B62BB91}">
      <dgm:prSet/>
      <dgm:spPr/>
      <dgm:t>
        <a:bodyPr/>
        <a:lstStyle/>
        <a:p>
          <a:endParaRPr lang="en-US"/>
        </a:p>
      </dgm:t>
    </dgm:pt>
    <dgm:pt modelId="{F0C6AF20-B9F6-4800-B9DA-562F32FF24E3}">
      <dgm:prSet/>
      <dgm:spPr/>
      <dgm:t>
        <a:bodyPr/>
        <a:lstStyle/>
        <a:p>
          <a:pPr>
            <a:lnSpc>
              <a:spcPct val="100000"/>
            </a:lnSpc>
            <a:defRPr b="1"/>
          </a:pPr>
          <a:r>
            <a:rPr lang="en-US" dirty="0"/>
            <a:t>Adaption &amp; Resilience</a:t>
          </a:r>
        </a:p>
      </dgm:t>
    </dgm:pt>
    <dgm:pt modelId="{AC932E7B-5A37-46A7-91B1-FA626B77C090}" type="parTrans" cxnId="{3F07FB4F-7C9E-4481-859D-1DDAFFBB8F2F}">
      <dgm:prSet/>
      <dgm:spPr/>
      <dgm:t>
        <a:bodyPr/>
        <a:lstStyle/>
        <a:p>
          <a:endParaRPr lang="en-US"/>
        </a:p>
      </dgm:t>
    </dgm:pt>
    <dgm:pt modelId="{0A4909F9-352D-4CD4-BDD4-4674BF3E81FE}" type="sibTrans" cxnId="{3F07FB4F-7C9E-4481-859D-1DDAFFBB8F2F}">
      <dgm:prSet/>
      <dgm:spPr/>
      <dgm:t>
        <a:bodyPr/>
        <a:lstStyle/>
        <a:p>
          <a:pPr>
            <a:lnSpc>
              <a:spcPct val="100000"/>
            </a:lnSpc>
            <a:defRPr b="1"/>
          </a:pPr>
          <a:endParaRPr lang="en-US"/>
        </a:p>
      </dgm:t>
    </dgm:pt>
    <dgm:pt modelId="{7F746AD9-352C-43DC-A016-A4EE296E6DE3}">
      <dgm:prSet/>
      <dgm:spPr/>
      <dgm:t>
        <a:bodyPr/>
        <a:lstStyle/>
        <a:p>
          <a:pPr>
            <a:lnSpc>
              <a:spcPct val="100000"/>
            </a:lnSpc>
          </a:pPr>
          <a:r>
            <a:rPr lang="en-US" dirty="0"/>
            <a:t>How do the important periods from 1920 to the present reflect shifts in habitat, monetary impact, and data trends?</a:t>
          </a:r>
        </a:p>
      </dgm:t>
    </dgm:pt>
    <dgm:pt modelId="{F8F24454-44BA-413B-AD02-AAC9404C60E3}" type="parTrans" cxnId="{F91855BA-8951-4BA6-BA53-1A3145ACD08C}">
      <dgm:prSet/>
      <dgm:spPr/>
      <dgm:t>
        <a:bodyPr/>
        <a:lstStyle/>
        <a:p>
          <a:endParaRPr lang="en-US"/>
        </a:p>
      </dgm:t>
    </dgm:pt>
    <dgm:pt modelId="{A43BBE16-13C4-4E70-847B-B24B9D3FBB2E}" type="sibTrans" cxnId="{F91855BA-8951-4BA6-BA53-1A3145ACD08C}">
      <dgm:prSet/>
      <dgm:spPr/>
      <dgm:t>
        <a:bodyPr/>
        <a:lstStyle/>
        <a:p>
          <a:endParaRPr lang="en-US"/>
        </a:p>
      </dgm:t>
    </dgm:pt>
    <dgm:pt modelId="{52033DE1-F131-42BE-A89B-9EFAFCFDCB76}">
      <dgm:prSet/>
      <dgm:spPr/>
      <dgm:t>
        <a:bodyPr/>
        <a:lstStyle/>
        <a:p>
          <a:pPr>
            <a:lnSpc>
              <a:spcPct val="100000"/>
            </a:lnSpc>
            <a:defRPr b="1"/>
          </a:pPr>
          <a:endParaRPr lang="en-US" dirty="0"/>
        </a:p>
      </dgm:t>
    </dgm:pt>
    <dgm:pt modelId="{3E72AA47-580B-44C6-896D-49026F0008B6}" type="parTrans" cxnId="{902CEC6A-3042-46A4-BEEF-166A93C9ACD7}">
      <dgm:prSet/>
      <dgm:spPr/>
      <dgm:t>
        <a:bodyPr/>
        <a:lstStyle/>
        <a:p>
          <a:endParaRPr lang="en-US"/>
        </a:p>
      </dgm:t>
    </dgm:pt>
    <dgm:pt modelId="{A5D1C42F-AA78-492A-9AC4-EBDF6FCAEDB1}" type="sibTrans" cxnId="{902CEC6A-3042-46A4-BEEF-166A93C9ACD7}">
      <dgm:prSet/>
      <dgm:spPr/>
      <dgm:t>
        <a:bodyPr/>
        <a:lstStyle/>
        <a:p>
          <a:pPr>
            <a:lnSpc>
              <a:spcPct val="100000"/>
            </a:lnSpc>
            <a:defRPr b="1"/>
          </a:pPr>
          <a:endParaRPr lang="en-US"/>
        </a:p>
      </dgm:t>
    </dgm:pt>
    <dgm:pt modelId="{F8D1DAE8-85A4-49E4-B203-54CDDF0559EC}">
      <dgm:prSet/>
      <dgm:spPr/>
      <dgm:t>
        <a:bodyPr/>
        <a:lstStyle/>
        <a:p>
          <a:pPr>
            <a:lnSpc>
              <a:spcPct val="100000"/>
            </a:lnSpc>
          </a:pPr>
          <a:r>
            <a:rPr lang="en-US" dirty="0"/>
            <a:t>How geography, data, and adaptation intersected to redefine this species’ range and relationship with people.</a:t>
          </a:r>
        </a:p>
      </dgm:t>
    </dgm:pt>
    <dgm:pt modelId="{484E3257-A38E-4828-BA1B-F1AE29F8642A}" type="parTrans" cxnId="{37A1F575-837B-4D71-9EEB-91520652BB56}">
      <dgm:prSet/>
      <dgm:spPr/>
      <dgm:t>
        <a:bodyPr/>
        <a:lstStyle/>
        <a:p>
          <a:endParaRPr lang="en-US"/>
        </a:p>
      </dgm:t>
    </dgm:pt>
    <dgm:pt modelId="{A48FBE3E-58AF-487D-9B5C-F3BC9BC00B07}" type="sibTrans" cxnId="{37A1F575-837B-4D71-9EEB-91520652BB56}">
      <dgm:prSet/>
      <dgm:spPr/>
      <dgm:t>
        <a:bodyPr/>
        <a:lstStyle/>
        <a:p>
          <a:endParaRPr lang="en-US"/>
        </a:p>
      </dgm:t>
    </dgm:pt>
    <dgm:pt modelId="{46301DF7-B210-4848-BF0D-FC8E10ECDFFE}">
      <dgm:prSet/>
      <dgm:spPr/>
      <dgm:t>
        <a:bodyPr/>
        <a:lstStyle/>
        <a:p>
          <a:pPr>
            <a:lnSpc>
              <a:spcPct val="100000"/>
            </a:lnSpc>
            <a:defRPr b="1"/>
          </a:pPr>
          <a:r>
            <a:rPr lang="en-US" dirty="0"/>
            <a:t>Patterns to Explore</a:t>
          </a:r>
        </a:p>
      </dgm:t>
    </dgm:pt>
    <dgm:pt modelId="{D52E99B2-B2E6-4477-BB6A-76DFAA6B7F42}" type="parTrans" cxnId="{E8DC1F4F-A427-4D09-BDAA-8385AD6787FE}">
      <dgm:prSet/>
      <dgm:spPr/>
      <dgm:t>
        <a:bodyPr/>
        <a:lstStyle/>
        <a:p>
          <a:endParaRPr lang="en-US"/>
        </a:p>
      </dgm:t>
    </dgm:pt>
    <dgm:pt modelId="{F2FD99AF-BA4B-43C1-9F57-6BD2B82D85D2}" type="sibTrans" cxnId="{E8DC1F4F-A427-4D09-BDAA-8385AD6787FE}">
      <dgm:prSet/>
      <dgm:spPr/>
      <dgm:t>
        <a:bodyPr/>
        <a:lstStyle/>
        <a:p>
          <a:pPr>
            <a:lnSpc>
              <a:spcPct val="100000"/>
            </a:lnSpc>
            <a:defRPr b="1"/>
          </a:pPr>
          <a:endParaRPr lang="en-US"/>
        </a:p>
      </dgm:t>
    </dgm:pt>
    <dgm:pt modelId="{0DC5AD72-5709-41FC-86F5-4EFB429B9068}">
      <dgm:prSet/>
      <dgm:spPr/>
      <dgm:t>
        <a:bodyPr/>
        <a:lstStyle/>
        <a:p>
          <a:pPr>
            <a:lnSpc>
              <a:spcPct val="100000"/>
            </a:lnSpc>
            <a:defRPr b="1"/>
          </a:pPr>
          <a:endParaRPr lang="en-US"/>
        </a:p>
      </dgm:t>
    </dgm:pt>
    <dgm:pt modelId="{AB62DE69-361B-4D63-A655-2E88E163B1F1}" type="parTrans" cxnId="{93B1B093-C30F-44BC-95DB-499A9D048110}">
      <dgm:prSet/>
      <dgm:spPr/>
      <dgm:t>
        <a:bodyPr/>
        <a:lstStyle/>
        <a:p>
          <a:endParaRPr lang="en-US"/>
        </a:p>
      </dgm:t>
    </dgm:pt>
    <dgm:pt modelId="{6E5A89F4-53CF-42D7-A1D5-C135C2CD2DB3}" type="sibTrans" cxnId="{93B1B093-C30F-44BC-95DB-499A9D048110}">
      <dgm:prSet/>
      <dgm:spPr/>
      <dgm:t>
        <a:bodyPr/>
        <a:lstStyle/>
        <a:p>
          <a:endParaRPr lang="en-US"/>
        </a:p>
      </dgm:t>
    </dgm:pt>
    <dgm:pt modelId="{2AE2EE86-0A1C-478D-9516-2B895D859C24}" type="pres">
      <dgm:prSet presAssocID="{FB1475F7-9106-40D4-8375-7AC7AAC1F54B}" presName="Name0" presStyleCnt="0">
        <dgm:presLayoutVars>
          <dgm:dir/>
          <dgm:resizeHandles val="exact"/>
        </dgm:presLayoutVars>
      </dgm:prSet>
      <dgm:spPr/>
    </dgm:pt>
    <dgm:pt modelId="{5847A18D-0870-440C-BACB-2BB60DE9F4CD}" type="pres">
      <dgm:prSet presAssocID="{4216BEE5-9FB7-47DB-B80A-B26AEC9ACEAC}" presName="compNode" presStyleCnt="0"/>
      <dgm:spPr/>
    </dgm:pt>
    <dgm:pt modelId="{E4A18C08-683C-4CB4-AC91-8713DEB71E3C}" type="pres">
      <dgm:prSet presAssocID="{4216BEE5-9FB7-47DB-B80A-B26AEC9ACEAC}" presName="pictRect" presStyleLbl="revTx" presStyleIdx="0" presStyleCnt="10">
        <dgm:presLayoutVars>
          <dgm:chMax val="0"/>
          <dgm:bulletEnabled/>
        </dgm:presLayoutVars>
      </dgm:prSet>
      <dgm:spPr/>
    </dgm:pt>
    <dgm:pt modelId="{4DC4AF4F-126B-4FE5-A50E-521070A8A1AB}" type="pres">
      <dgm:prSet presAssocID="{4216BEE5-9FB7-47DB-B80A-B26AEC9ACEAC}" presName="textRect" presStyleLbl="revTx" presStyleIdx="1" presStyleCnt="10">
        <dgm:presLayoutVars>
          <dgm:bulletEnabled/>
        </dgm:presLayoutVars>
      </dgm:prSet>
      <dgm:spPr/>
    </dgm:pt>
    <dgm:pt modelId="{DD4E216F-BFCD-4871-95B2-6996E0B1E6DD}" type="pres">
      <dgm:prSet presAssocID="{DADF2D3B-8925-4302-9DA7-4F44FF4BAEED}" presName="sibTrans" presStyleLbl="sibTrans2D1" presStyleIdx="0" presStyleCnt="0"/>
      <dgm:spPr/>
    </dgm:pt>
    <dgm:pt modelId="{2438DE33-27B1-49CB-A32D-32620D843150}" type="pres">
      <dgm:prSet presAssocID="{F0C6AF20-B9F6-4800-B9DA-562F32FF24E3}" presName="compNode" presStyleCnt="0"/>
      <dgm:spPr/>
    </dgm:pt>
    <dgm:pt modelId="{0FF5BF4F-8F94-49D1-8A6C-27F747CD7072}" type="pres">
      <dgm:prSet presAssocID="{F0C6AF20-B9F6-4800-B9DA-562F32FF24E3}" presName="pictRect" presStyleLbl="revTx" presStyleIdx="2" presStyleCnt="10">
        <dgm:presLayoutVars>
          <dgm:chMax val="0"/>
          <dgm:bulletEnabled/>
        </dgm:presLayoutVars>
      </dgm:prSet>
      <dgm:spPr/>
    </dgm:pt>
    <dgm:pt modelId="{45414712-3DA9-4093-BD74-2DAD109042F2}" type="pres">
      <dgm:prSet presAssocID="{F0C6AF20-B9F6-4800-B9DA-562F32FF24E3}" presName="textRect" presStyleLbl="revTx" presStyleIdx="3" presStyleCnt="10">
        <dgm:presLayoutVars>
          <dgm:bulletEnabled/>
        </dgm:presLayoutVars>
      </dgm:prSet>
      <dgm:spPr/>
    </dgm:pt>
    <dgm:pt modelId="{7FE062AA-CAD9-4531-9CA2-C8A8D2057CE3}" type="pres">
      <dgm:prSet presAssocID="{0A4909F9-352D-4CD4-BDD4-4674BF3E81FE}" presName="sibTrans" presStyleLbl="sibTrans2D1" presStyleIdx="0" presStyleCnt="0"/>
      <dgm:spPr/>
    </dgm:pt>
    <dgm:pt modelId="{E63DE194-C99A-4EB6-B7F0-6E486A3DF420}" type="pres">
      <dgm:prSet presAssocID="{52033DE1-F131-42BE-A89B-9EFAFCFDCB76}" presName="compNode" presStyleCnt="0"/>
      <dgm:spPr/>
    </dgm:pt>
    <dgm:pt modelId="{4411E5BC-0045-4BF9-9E67-AC7D8C3ADD45}" type="pres">
      <dgm:prSet presAssocID="{52033DE1-F131-42BE-A89B-9EFAFCFDCB76}" presName="pictRect" presStyleLbl="revTx" presStyleIdx="4" presStyleCnt="10">
        <dgm:presLayoutVars>
          <dgm:chMax val="0"/>
          <dgm:bulletEnabled/>
        </dgm:presLayoutVars>
      </dgm:prSet>
      <dgm:spPr/>
    </dgm:pt>
    <dgm:pt modelId="{BBB4D929-4FC4-4E7C-8D4C-015F7598EBBB}" type="pres">
      <dgm:prSet presAssocID="{52033DE1-F131-42BE-A89B-9EFAFCFDCB76}" presName="textRect" presStyleLbl="revTx" presStyleIdx="5" presStyleCnt="10">
        <dgm:presLayoutVars>
          <dgm:bulletEnabled/>
        </dgm:presLayoutVars>
      </dgm:prSet>
      <dgm:spPr/>
    </dgm:pt>
    <dgm:pt modelId="{1B0B4B20-8FDC-4A14-8605-C4264AEFB57D}" type="pres">
      <dgm:prSet presAssocID="{A5D1C42F-AA78-492A-9AC4-EBDF6FCAEDB1}" presName="sibTrans" presStyleLbl="sibTrans2D1" presStyleIdx="0" presStyleCnt="0"/>
      <dgm:spPr/>
    </dgm:pt>
    <dgm:pt modelId="{3BFD4AC1-C387-4DA5-82FD-47E0832060F4}" type="pres">
      <dgm:prSet presAssocID="{46301DF7-B210-4848-BF0D-FC8E10ECDFFE}" presName="compNode" presStyleCnt="0"/>
      <dgm:spPr/>
    </dgm:pt>
    <dgm:pt modelId="{904CF13B-3D40-4C91-9463-758862B54B45}" type="pres">
      <dgm:prSet presAssocID="{46301DF7-B210-4848-BF0D-FC8E10ECDFFE}" presName="pictRect" presStyleLbl="revTx" presStyleIdx="6" presStyleCnt="10" custLinFactX="-11446" custLinFactNeighborX="-100000">
        <dgm:presLayoutVars>
          <dgm:chMax val="0"/>
          <dgm:bulletEnabled/>
        </dgm:presLayoutVars>
      </dgm:prSet>
      <dgm:spPr/>
    </dgm:pt>
    <dgm:pt modelId="{D5687816-958A-48C7-AC31-AC6BFEC75C66}" type="pres">
      <dgm:prSet presAssocID="{46301DF7-B210-4848-BF0D-FC8E10ECDFFE}" presName="textRect" presStyleLbl="revTx" presStyleIdx="7" presStyleCnt="10">
        <dgm:presLayoutVars>
          <dgm:bulletEnabled/>
        </dgm:presLayoutVars>
      </dgm:prSet>
      <dgm:spPr/>
    </dgm:pt>
    <dgm:pt modelId="{9C68A984-B976-4E9F-B22B-0045C87DFFFF}" type="pres">
      <dgm:prSet presAssocID="{F2FD99AF-BA4B-43C1-9F57-6BD2B82D85D2}" presName="sibTrans" presStyleLbl="sibTrans2D1" presStyleIdx="0" presStyleCnt="0"/>
      <dgm:spPr/>
    </dgm:pt>
    <dgm:pt modelId="{23E5A1B8-37BB-4B02-832F-BF4188E81272}" type="pres">
      <dgm:prSet presAssocID="{0DC5AD72-5709-41FC-86F5-4EFB429B9068}" presName="compNode" presStyleCnt="0"/>
      <dgm:spPr/>
    </dgm:pt>
    <dgm:pt modelId="{7965EC26-6F07-4B09-8FA6-FC57203E7396}" type="pres">
      <dgm:prSet presAssocID="{0DC5AD72-5709-41FC-86F5-4EFB429B9068}" presName="pictRect" presStyleLbl="revTx" presStyleIdx="8" presStyleCnt="10" custLinFactX="-10016" custLinFactNeighborX="-100000" custLinFactNeighborY="-3607">
        <dgm:presLayoutVars>
          <dgm:chMax val="0"/>
          <dgm:bulletEnabled/>
        </dgm:presLayoutVars>
      </dgm:prSet>
      <dgm:spPr/>
    </dgm:pt>
    <dgm:pt modelId="{59D189C4-681C-4167-ADF1-0E6E41DC64C0}" type="pres">
      <dgm:prSet presAssocID="{0DC5AD72-5709-41FC-86F5-4EFB429B9068}" presName="textRect" presStyleLbl="revTx" presStyleIdx="9" presStyleCnt="10">
        <dgm:presLayoutVars>
          <dgm:bulletEnabled/>
        </dgm:presLayoutVars>
      </dgm:prSet>
      <dgm:spPr/>
    </dgm:pt>
  </dgm:ptLst>
  <dgm:cxnLst>
    <dgm:cxn modelId="{472F7919-7F55-4FC5-A5FE-6C62038D8467}" type="presOf" srcId="{0DC5AD72-5709-41FC-86F5-4EFB429B9068}" destId="{7965EC26-6F07-4B09-8FA6-FC57203E7396}" srcOrd="0" destOrd="0" presId="urn:microsoft.com/office/officeart/2024/3/layout/hArchList1"/>
    <dgm:cxn modelId="{E3F66720-83CB-41B1-8411-F063940C563F}" type="presOf" srcId="{DADF2D3B-8925-4302-9DA7-4F44FF4BAEED}" destId="{DD4E216F-BFCD-4871-95B2-6996E0B1E6DD}" srcOrd="0" destOrd="0" presId="urn:microsoft.com/office/officeart/2024/3/layout/hArchList1"/>
    <dgm:cxn modelId="{418F3531-FD07-430D-8B2E-8F5E47677824}" type="presOf" srcId="{0A4909F9-352D-4CD4-BDD4-4674BF3E81FE}" destId="{7FE062AA-CAD9-4531-9CA2-C8A8D2057CE3}" srcOrd="0" destOrd="0" presId="urn:microsoft.com/office/officeart/2024/3/layout/hArchList1"/>
    <dgm:cxn modelId="{81659D62-AFB3-47E0-8120-B21AC7F5C3BD}" type="presOf" srcId="{F8D1DAE8-85A4-49E4-B203-54CDDF0559EC}" destId="{BBB4D929-4FC4-4E7C-8D4C-015F7598EBBB}" srcOrd="0" destOrd="0" presId="urn:microsoft.com/office/officeart/2024/3/layout/hArchList1"/>
    <dgm:cxn modelId="{F01E2B48-FC06-489F-8650-C5C252922202}" srcId="{FB1475F7-9106-40D4-8375-7AC7AAC1F54B}" destId="{4216BEE5-9FB7-47DB-B80A-B26AEC9ACEAC}" srcOrd="0" destOrd="0" parTransId="{1298BE11-9C32-480B-B9B1-D17A48B52224}" sibTransId="{DADF2D3B-8925-4302-9DA7-4F44FF4BAEED}"/>
    <dgm:cxn modelId="{902CEC6A-3042-46A4-BEEF-166A93C9ACD7}" srcId="{FB1475F7-9106-40D4-8375-7AC7AAC1F54B}" destId="{52033DE1-F131-42BE-A89B-9EFAFCFDCB76}" srcOrd="2" destOrd="0" parTransId="{3E72AA47-580B-44C6-896D-49026F0008B6}" sibTransId="{A5D1C42F-AA78-492A-9AC4-EBDF6FCAEDB1}"/>
    <dgm:cxn modelId="{E8DC1F4F-A427-4D09-BDAA-8385AD6787FE}" srcId="{FB1475F7-9106-40D4-8375-7AC7AAC1F54B}" destId="{46301DF7-B210-4848-BF0D-FC8E10ECDFFE}" srcOrd="3" destOrd="0" parTransId="{D52E99B2-B2E6-4477-BB6A-76DFAA6B7F42}" sibTransId="{F2FD99AF-BA4B-43C1-9F57-6BD2B82D85D2}"/>
    <dgm:cxn modelId="{3F07FB4F-7C9E-4481-859D-1DDAFFBB8F2F}" srcId="{FB1475F7-9106-40D4-8375-7AC7AAC1F54B}" destId="{F0C6AF20-B9F6-4800-B9DA-562F32FF24E3}" srcOrd="1" destOrd="0" parTransId="{AC932E7B-5A37-46A7-91B1-FA626B77C090}" sibTransId="{0A4909F9-352D-4CD4-BDD4-4674BF3E81FE}"/>
    <dgm:cxn modelId="{719ACE73-77F4-4376-AE70-81CDDD32166F}" type="presOf" srcId="{46301DF7-B210-4848-BF0D-FC8E10ECDFFE}" destId="{904CF13B-3D40-4C91-9463-758862B54B45}" srcOrd="0" destOrd="0" presId="urn:microsoft.com/office/officeart/2024/3/layout/hArchList1"/>
    <dgm:cxn modelId="{37A1F575-837B-4D71-9EEB-91520652BB56}" srcId="{52033DE1-F131-42BE-A89B-9EFAFCFDCB76}" destId="{F8D1DAE8-85A4-49E4-B203-54CDDF0559EC}" srcOrd="0" destOrd="0" parTransId="{484E3257-A38E-4828-BA1B-F1AE29F8642A}" sibTransId="{A48FBE3E-58AF-487D-9B5C-F3BC9BC00B07}"/>
    <dgm:cxn modelId="{3958C27E-8356-482F-9181-62FA0B62BB91}" srcId="{4216BEE5-9FB7-47DB-B80A-B26AEC9ACEAC}" destId="{57EDADCC-24F4-4BFF-9960-6850A1C4BF2A}" srcOrd="0" destOrd="0" parTransId="{7E3B84CB-D082-4A6A-B6EF-5D563B7A7D94}" sibTransId="{9680461A-A21D-428F-BE8F-A98E58D3580C}"/>
    <dgm:cxn modelId="{7BF5A48C-4230-4A39-BE79-A6997643615A}" type="presOf" srcId="{FB1475F7-9106-40D4-8375-7AC7AAC1F54B}" destId="{2AE2EE86-0A1C-478D-9516-2B895D859C24}" srcOrd="0" destOrd="0" presId="urn:microsoft.com/office/officeart/2024/3/layout/hArchList1"/>
    <dgm:cxn modelId="{93B1B093-C30F-44BC-95DB-499A9D048110}" srcId="{FB1475F7-9106-40D4-8375-7AC7AAC1F54B}" destId="{0DC5AD72-5709-41FC-86F5-4EFB429B9068}" srcOrd="4" destOrd="0" parTransId="{AB62DE69-361B-4D63-A655-2E88E163B1F1}" sibTransId="{6E5A89F4-53CF-42D7-A1D5-C135C2CD2DB3}"/>
    <dgm:cxn modelId="{340BEB96-8ACC-4E95-9944-F24F64FA8A45}" type="presOf" srcId="{7F746AD9-352C-43DC-A016-A4EE296E6DE3}" destId="{45414712-3DA9-4093-BD74-2DAD109042F2}" srcOrd="0" destOrd="0" presId="urn:microsoft.com/office/officeart/2024/3/layout/hArchList1"/>
    <dgm:cxn modelId="{F0E3889F-140F-4FA4-A271-335DC601C65F}" type="presOf" srcId="{A5D1C42F-AA78-492A-9AC4-EBDF6FCAEDB1}" destId="{1B0B4B20-8FDC-4A14-8605-C4264AEFB57D}" srcOrd="0" destOrd="0" presId="urn:microsoft.com/office/officeart/2024/3/layout/hArchList1"/>
    <dgm:cxn modelId="{8FE422A2-2C3F-47D7-9C49-3824093E31B6}" type="presOf" srcId="{F2FD99AF-BA4B-43C1-9F57-6BD2B82D85D2}" destId="{9C68A984-B976-4E9F-B22B-0045C87DFFFF}" srcOrd="0" destOrd="0" presId="urn:microsoft.com/office/officeart/2024/3/layout/hArchList1"/>
    <dgm:cxn modelId="{B76C3DA4-9F89-45B9-8C54-D06748C5AA01}" type="presOf" srcId="{57EDADCC-24F4-4BFF-9960-6850A1C4BF2A}" destId="{4DC4AF4F-126B-4FE5-A50E-521070A8A1AB}" srcOrd="0" destOrd="0" presId="urn:microsoft.com/office/officeart/2024/3/layout/hArchList1"/>
    <dgm:cxn modelId="{F91855BA-8951-4BA6-BA53-1A3145ACD08C}" srcId="{F0C6AF20-B9F6-4800-B9DA-562F32FF24E3}" destId="{7F746AD9-352C-43DC-A016-A4EE296E6DE3}" srcOrd="0" destOrd="0" parTransId="{F8F24454-44BA-413B-AD02-AAC9404C60E3}" sibTransId="{A43BBE16-13C4-4E70-847B-B24B9D3FBB2E}"/>
    <dgm:cxn modelId="{74863FC5-B510-47B2-82CF-69009D768F9F}" type="presOf" srcId="{F0C6AF20-B9F6-4800-B9DA-562F32FF24E3}" destId="{0FF5BF4F-8F94-49D1-8A6C-27F747CD7072}" srcOrd="0" destOrd="0" presId="urn:microsoft.com/office/officeart/2024/3/layout/hArchList1"/>
    <dgm:cxn modelId="{9B5726C8-BA4D-497F-942A-F77FE32A75F0}" type="presOf" srcId="{4216BEE5-9FB7-47DB-B80A-B26AEC9ACEAC}" destId="{E4A18C08-683C-4CB4-AC91-8713DEB71E3C}" srcOrd="0" destOrd="0" presId="urn:microsoft.com/office/officeart/2024/3/layout/hArchList1"/>
    <dgm:cxn modelId="{AE9775EC-19EB-41BB-9671-33BEC0699116}" type="presOf" srcId="{52033DE1-F131-42BE-A89B-9EFAFCFDCB76}" destId="{4411E5BC-0045-4BF9-9E67-AC7D8C3ADD45}" srcOrd="0" destOrd="0" presId="urn:microsoft.com/office/officeart/2024/3/layout/hArchList1"/>
    <dgm:cxn modelId="{73145826-C16E-4A93-BBB5-0676A3B15B56}" type="presParOf" srcId="{2AE2EE86-0A1C-478D-9516-2B895D859C24}" destId="{5847A18D-0870-440C-BACB-2BB60DE9F4CD}" srcOrd="0" destOrd="0" presId="urn:microsoft.com/office/officeart/2024/3/layout/hArchList1"/>
    <dgm:cxn modelId="{B0582070-A6A3-4FA4-8B33-AD60E7E95C24}" type="presParOf" srcId="{5847A18D-0870-440C-BACB-2BB60DE9F4CD}" destId="{E4A18C08-683C-4CB4-AC91-8713DEB71E3C}" srcOrd="0" destOrd="0" presId="urn:microsoft.com/office/officeart/2024/3/layout/hArchList1"/>
    <dgm:cxn modelId="{8EB9CF8F-E9AD-48B6-B266-35FF707A6656}" type="presParOf" srcId="{5847A18D-0870-440C-BACB-2BB60DE9F4CD}" destId="{4DC4AF4F-126B-4FE5-A50E-521070A8A1AB}" srcOrd="1" destOrd="0" presId="urn:microsoft.com/office/officeart/2024/3/layout/hArchList1"/>
    <dgm:cxn modelId="{9A1CAB22-80A0-4D97-B1C9-62DC9B577524}" type="presParOf" srcId="{2AE2EE86-0A1C-478D-9516-2B895D859C24}" destId="{DD4E216F-BFCD-4871-95B2-6996E0B1E6DD}" srcOrd="1" destOrd="0" presId="urn:microsoft.com/office/officeart/2024/3/layout/hArchList1"/>
    <dgm:cxn modelId="{7CB49102-35DF-44C3-9A70-2A29BEA42285}" type="presParOf" srcId="{2AE2EE86-0A1C-478D-9516-2B895D859C24}" destId="{2438DE33-27B1-49CB-A32D-32620D843150}" srcOrd="2" destOrd="0" presId="urn:microsoft.com/office/officeart/2024/3/layout/hArchList1"/>
    <dgm:cxn modelId="{FF34179B-4694-4917-9C5A-B0FA0317DE56}" type="presParOf" srcId="{2438DE33-27B1-49CB-A32D-32620D843150}" destId="{0FF5BF4F-8F94-49D1-8A6C-27F747CD7072}" srcOrd="0" destOrd="0" presId="urn:microsoft.com/office/officeart/2024/3/layout/hArchList1"/>
    <dgm:cxn modelId="{07CDD4A2-F326-409F-944B-2695DC5E9439}" type="presParOf" srcId="{2438DE33-27B1-49CB-A32D-32620D843150}" destId="{45414712-3DA9-4093-BD74-2DAD109042F2}" srcOrd="1" destOrd="0" presId="urn:microsoft.com/office/officeart/2024/3/layout/hArchList1"/>
    <dgm:cxn modelId="{71342640-CB2E-46FB-B12B-CB21A6123957}" type="presParOf" srcId="{2AE2EE86-0A1C-478D-9516-2B895D859C24}" destId="{7FE062AA-CAD9-4531-9CA2-C8A8D2057CE3}" srcOrd="3" destOrd="0" presId="urn:microsoft.com/office/officeart/2024/3/layout/hArchList1"/>
    <dgm:cxn modelId="{A5E7466B-FBAC-436B-8F4D-42A19934BF62}" type="presParOf" srcId="{2AE2EE86-0A1C-478D-9516-2B895D859C24}" destId="{E63DE194-C99A-4EB6-B7F0-6E486A3DF420}" srcOrd="4" destOrd="0" presId="urn:microsoft.com/office/officeart/2024/3/layout/hArchList1"/>
    <dgm:cxn modelId="{BA0808C0-38C5-4F57-8DAC-5A9A347BF519}" type="presParOf" srcId="{E63DE194-C99A-4EB6-B7F0-6E486A3DF420}" destId="{4411E5BC-0045-4BF9-9E67-AC7D8C3ADD45}" srcOrd="0" destOrd="0" presId="urn:microsoft.com/office/officeart/2024/3/layout/hArchList1"/>
    <dgm:cxn modelId="{B4F9E0F3-6AA1-4317-9D8C-ABEA60ACC3C7}" type="presParOf" srcId="{E63DE194-C99A-4EB6-B7F0-6E486A3DF420}" destId="{BBB4D929-4FC4-4E7C-8D4C-015F7598EBBB}" srcOrd="1" destOrd="0" presId="urn:microsoft.com/office/officeart/2024/3/layout/hArchList1"/>
    <dgm:cxn modelId="{EBFE5131-44AF-4C48-A95B-2044DD6AF768}" type="presParOf" srcId="{2AE2EE86-0A1C-478D-9516-2B895D859C24}" destId="{1B0B4B20-8FDC-4A14-8605-C4264AEFB57D}" srcOrd="5" destOrd="0" presId="urn:microsoft.com/office/officeart/2024/3/layout/hArchList1"/>
    <dgm:cxn modelId="{1297FCCE-80DE-4AA0-9E81-CF2BA5FD790E}" type="presParOf" srcId="{2AE2EE86-0A1C-478D-9516-2B895D859C24}" destId="{3BFD4AC1-C387-4DA5-82FD-47E0832060F4}" srcOrd="6" destOrd="0" presId="urn:microsoft.com/office/officeart/2024/3/layout/hArchList1"/>
    <dgm:cxn modelId="{C832C04A-7436-4150-BD29-CE05FA30D27E}" type="presParOf" srcId="{3BFD4AC1-C387-4DA5-82FD-47E0832060F4}" destId="{904CF13B-3D40-4C91-9463-758862B54B45}" srcOrd="0" destOrd="0" presId="urn:microsoft.com/office/officeart/2024/3/layout/hArchList1"/>
    <dgm:cxn modelId="{14226886-E964-4688-AAA4-8F7EADF84518}" type="presParOf" srcId="{3BFD4AC1-C387-4DA5-82FD-47E0832060F4}" destId="{D5687816-958A-48C7-AC31-AC6BFEC75C66}" srcOrd="1" destOrd="0" presId="urn:microsoft.com/office/officeart/2024/3/layout/hArchList1"/>
    <dgm:cxn modelId="{01DC51D6-B007-4C75-9E41-C60D22878171}" type="presParOf" srcId="{2AE2EE86-0A1C-478D-9516-2B895D859C24}" destId="{9C68A984-B976-4E9F-B22B-0045C87DFFFF}" srcOrd="7" destOrd="0" presId="urn:microsoft.com/office/officeart/2024/3/layout/hArchList1"/>
    <dgm:cxn modelId="{E8E08040-71D3-4EBD-AAD2-9F6301769CF4}" type="presParOf" srcId="{2AE2EE86-0A1C-478D-9516-2B895D859C24}" destId="{23E5A1B8-37BB-4B02-832F-BF4188E81272}" srcOrd="8" destOrd="0" presId="urn:microsoft.com/office/officeart/2024/3/layout/hArchList1"/>
    <dgm:cxn modelId="{0263EF3E-24E6-43A9-9E63-3BE6352DE445}" type="presParOf" srcId="{23E5A1B8-37BB-4B02-832F-BF4188E81272}" destId="{7965EC26-6F07-4B09-8FA6-FC57203E7396}" srcOrd="0" destOrd="0" presId="urn:microsoft.com/office/officeart/2024/3/layout/hArchList1"/>
    <dgm:cxn modelId="{BE68B2A6-6924-4351-8BC4-E831ABBB1A94}" type="presParOf" srcId="{23E5A1B8-37BB-4B02-832F-BF4188E81272}" destId="{59D189C4-681C-4167-ADF1-0E6E41DC64C0}"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6DFD11-4361-498D-B06A-1ED752D7367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41B9DD6-EFAE-4D54-A0E3-BA7496311F38}">
      <dgm:prSet/>
      <dgm:spPr/>
      <dgm:t>
        <a:bodyPr/>
        <a:lstStyle/>
        <a:p>
          <a:pPr>
            <a:lnSpc>
              <a:spcPct val="100000"/>
            </a:lnSpc>
            <a:defRPr b="1"/>
          </a:pPr>
          <a:r>
            <a:rPr lang="en-US" dirty="0"/>
            <a:t>Shifting the Toolbox</a:t>
          </a:r>
        </a:p>
      </dgm:t>
    </dgm:pt>
    <dgm:pt modelId="{86CAAE48-807F-4DA4-89B4-12D72DBC06B1}" type="parTrans" cxnId="{0ECA9E02-8644-4EE8-82C2-5B490FFBFEF0}">
      <dgm:prSet/>
      <dgm:spPr/>
      <dgm:t>
        <a:bodyPr/>
        <a:lstStyle/>
        <a:p>
          <a:endParaRPr lang="en-US"/>
        </a:p>
      </dgm:t>
    </dgm:pt>
    <dgm:pt modelId="{0E8D01F3-32D7-4B8C-BB2E-853CB1A49637}" type="sibTrans" cxnId="{0ECA9E02-8644-4EE8-82C2-5B490FFBFEF0}">
      <dgm:prSet/>
      <dgm:spPr/>
      <dgm:t>
        <a:bodyPr/>
        <a:lstStyle/>
        <a:p>
          <a:pPr>
            <a:lnSpc>
              <a:spcPct val="100000"/>
            </a:lnSpc>
            <a:defRPr b="1"/>
          </a:pPr>
          <a:endParaRPr lang="en-US"/>
        </a:p>
      </dgm:t>
    </dgm:pt>
    <dgm:pt modelId="{3306D1BE-970C-4831-A6B2-CEAA5987A7FB}">
      <dgm:prSet/>
      <dgm:spPr/>
      <dgm:t>
        <a:bodyPr/>
        <a:lstStyle/>
        <a:p>
          <a:pPr>
            <a:lnSpc>
              <a:spcPct val="100000"/>
            </a:lnSpc>
          </a:pPr>
          <a:r>
            <a:rPr lang="en-US" dirty="0"/>
            <a:t>Non-lethal deterrents increasingly replace older lethal controls.</a:t>
          </a:r>
        </a:p>
      </dgm:t>
    </dgm:pt>
    <dgm:pt modelId="{EA7690C7-A64C-4DCA-98B9-0E1CE0187C37}" type="parTrans" cxnId="{0482172D-14B7-4CFB-A4D1-8EDC0C976ED2}">
      <dgm:prSet/>
      <dgm:spPr/>
      <dgm:t>
        <a:bodyPr/>
        <a:lstStyle/>
        <a:p>
          <a:endParaRPr lang="en-US"/>
        </a:p>
      </dgm:t>
    </dgm:pt>
    <dgm:pt modelId="{CFC48654-C494-45B2-94BE-21AEAA752AFC}" type="sibTrans" cxnId="{0482172D-14B7-4CFB-A4D1-8EDC0C976ED2}">
      <dgm:prSet/>
      <dgm:spPr/>
      <dgm:t>
        <a:bodyPr/>
        <a:lstStyle/>
        <a:p>
          <a:endParaRPr lang="en-US"/>
        </a:p>
      </dgm:t>
    </dgm:pt>
    <dgm:pt modelId="{F53272DF-4D20-477A-A1DA-CBD4084E978A}">
      <dgm:prSet/>
      <dgm:spPr/>
      <dgm:t>
        <a:bodyPr/>
        <a:lstStyle/>
        <a:p>
          <a:pPr>
            <a:lnSpc>
              <a:spcPct val="100000"/>
            </a:lnSpc>
            <a:defRPr b="1"/>
          </a:pPr>
          <a:r>
            <a:rPr lang="en-US" dirty="0"/>
            <a:t>What Works Where</a:t>
          </a:r>
        </a:p>
      </dgm:t>
    </dgm:pt>
    <dgm:pt modelId="{51E92BD8-D91A-40A3-BD9D-FF73E37E3C9F}" type="parTrans" cxnId="{01F3F865-2425-4F49-9F36-0FB81E5CA577}">
      <dgm:prSet/>
      <dgm:spPr/>
      <dgm:t>
        <a:bodyPr/>
        <a:lstStyle/>
        <a:p>
          <a:endParaRPr lang="en-US"/>
        </a:p>
      </dgm:t>
    </dgm:pt>
    <dgm:pt modelId="{18EC884B-DAB6-446A-B10F-27ADDD3F9F83}" type="sibTrans" cxnId="{01F3F865-2425-4F49-9F36-0FB81E5CA577}">
      <dgm:prSet/>
      <dgm:spPr/>
      <dgm:t>
        <a:bodyPr/>
        <a:lstStyle/>
        <a:p>
          <a:pPr>
            <a:lnSpc>
              <a:spcPct val="100000"/>
            </a:lnSpc>
            <a:defRPr b="1"/>
          </a:pPr>
          <a:endParaRPr lang="en-US"/>
        </a:p>
      </dgm:t>
    </dgm:pt>
    <dgm:pt modelId="{F8E562FA-B08C-4CCE-853F-B726FC86B7AA}">
      <dgm:prSet/>
      <dgm:spPr/>
      <dgm:t>
        <a:bodyPr/>
        <a:lstStyle/>
        <a:p>
          <a:pPr>
            <a:lnSpc>
              <a:spcPct val="100000"/>
            </a:lnSpc>
          </a:pPr>
          <a:r>
            <a:rPr lang="en-US" dirty="0"/>
            <a:t>Guard animals, secure fencing, and lighting gain widespread use.</a:t>
          </a:r>
        </a:p>
      </dgm:t>
    </dgm:pt>
    <dgm:pt modelId="{C373E272-F48E-4F2B-862A-85E76D5CDBE0}" type="parTrans" cxnId="{ECCC731B-41BA-424E-97AE-755D169B8833}">
      <dgm:prSet/>
      <dgm:spPr/>
      <dgm:t>
        <a:bodyPr/>
        <a:lstStyle/>
        <a:p>
          <a:endParaRPr lang="en-US"/>
        </a:p>
      </dgm:t>
    </dgm:pt>
    <dgm:pt modelId="{0FD3FECC-8941-431D-BA0B-DEC1B2E4C0A6}" type="sibTrans" cxnId="{ECCC731B-41BA-424E-97AE-755D169B8833}">
      <dgm:prSet/>
      <dgm:spPr/>
      <dgm:t>
        <a:bodyPr/>
        <a:lstStyle/>
        <a:p>
          <a:endParaRPr lang="en-US"/>
        </a:p>
      </dgm:t>
    </dgm:pt>
    <dgm:pt modelId="{E05B21B4-FE1B-42AF-BCE2-CFF002B8FC3E}">
      <dgm:prSet/>
      <dgm:spPr/>
      <dgm:t>
        <a:bodyPr/>
        <a:lstStyle/>
        <a:p>
          <a:pPr>
            <a:lnSpc>
              <a:spcPct val="100000"/>
            </a:lnSpc>
            <a:defRPr b="1"/>
          </a:pPr>
          <a:r>
            <a:rPr lang="en-US" dirty="0"/>
            <a:t>No One-Size Solution</a:t>
          </a:r>
        </a:p>
      </dgm:t>
    </dgm:pt>
    <dgm:pt modelId="{D93A6E58-5FC9-471C-814F-EFAF281F745B}" type="parTrans" cxnId="{EE25BA80-65B9-4F46-BF46-99AC3E88E128}">
      <dgm:prSet/>
      <dgm:spPr/>
      <dgm:t>
        <a:bodyPr/>
        <a:lstStyle/>
        <a:p>
          <a:endParaRPr lang="en-US"/>
        </a:p>
      </dgm:t>
    </dgm:pt>
    <dgm:pt modelId="{38735383-0C06-4735-A803-1AD4A4634C94}" type="sibTrans" cxnId="{EE25BA80-65B9-4F46-BF46-99AC3E88E128}">
      <dgm:prSet/>
      <dgm:spPr/>
      <dgm:t>
        <a:bodyPr/>
        <a:lstStyle/>
        <a:p>
          <a:endParaRPr lang="en-US"/>
        </a:p>
      </dgm:t>
    </dgm:pt>
    <dgm:pt modelId="{303AC48E-7D80-41B2-8234-E864319AC386}">
      <dgm:prSet/>
      <dgm:spPr/>
      <dgm:t>
        <a:bodyPr/>
        <a:lstStyle/>
        <a:p>
          <a:pPr>
            <a:lnSpc>
              <a:spcPct val="100000"/>
            </a:lnSpc>
          </a:pPr>
          <a:r>
            <a:rPr lang="en-US" dirty="0"/>
            <a:t>Results vary by livestock type, terrain, and regional policy.</a:t>
          </a:r>
        </a:p>
      </dgm:t>
    </dgm:pt>
    <dgm:pt modelId="{4794238A-BB3A-4059-9CF5-A1681083FAA9}" type="parTrans" cxnId="{F98A9875-D8ED-4552-8F30-C70986B6AB8C}">
      <dgm:prSet/>
      <dgm:spPr/>
      <dgm:t>
        <a:bodyPr/>
        <a:lstStyle/>
        <a:p>
          <a:endParaRPr lang="en-US"/>
        </a:p>
      </dgm:t>
    </dgm:pt>
    <dgm:pt modelId="{CDBE0A5C-5B9A-4B80-8238-34D067BD591E}" type="sibTrans" cxnId="{F98A9875-D8ED-4552-8F30-C70986B6AB8C}">
      <dgm:prSet/>
      <dgm:spPr/>
      <dgm:t>
        <a:bodyPr/>
        <a:lstStyle/>
        <a:p>
          <a:endParaRPr lang="en-US"/>
        </a:p>
      </dgm:t>
    </dgm:pt>
    <dgm:pt modelId="{BB928E85-6E01-46C6-B085-BD7C7BE3CA89}" type="pres">
      <dgm:prSet presAssocID="{706DFD11-4361-498D-B06A-1ED752D73679}" presName="Name0" presStyleCnt="0">
        <dgm:presLayoutVars>
          <dgm:dir/>
          <dgm:resizeHandles val="exact"/>
        </dgm:presLayoutVars>
      </dgm:prSet>
      <dgm:spPr/>
    </dgm:pt>
    <dgm:pt modelId="{5614F868-8786-4625-BCD0-FC5A9F37BA56}" type="pres">
      <dgm:prSet presAssocID="{241B9DD6-EFAE-4D54-A0E3-BA7496311F38}" presName="compNode" presStyleCnt="0"/>
      <dgm:spPr/>
    </dgm:pt>
    <dgm:pt modelId="{55FFE0DE-E239-4AF0-8705-6A269E403513}" type="pres">
      <dgm:prSet presAssocID="{241B9DD6-EFAE-4D54-A0E3-BA7496311F38}" presName="pictRect" presStyleLbl="revTx" presStyleIdx="0" presStyleCnt="6">
        <dgm:presLayoutVars>
          <dgm:chMax val="0"/>
          <dgm:bulletEnabled/>
        </dgm:presLayoutVars>
      </dgm:prSet>
      <dgm:spPr/>
    </dgm:pt>
    <dgm:pt modelId="{41C8F6A6-D8AA-472F-9A05-F6AC84E11CA7}" type="pres">
      <dgm:prSet presAssocID="{241B9DD6-EFAE-4D54-A0E3-BA7496311F38}" presName="textRect" presStyleLbl="revTx" presStyleIdx="1" presStyleCnt="6">
        <dgm:presLayoutVars>
          <dgm:bulletEnabled/>
        </dgm:presLayoutVars>
      </dgm:prSet>
      <dgm:spPr/>
    </dgm:pt>
    <dgm:pt modelId="{B71755E2-7A8A-4E8F-942A-D0BA59F637FF}" type="pres">
      <dgm:prSet presAssocID="{0E8D01F3-32D7-4B8C-BB2E-853CB1A49637}" presName="sibTrans" presStyleLbl="sibTrans2D1" presStyleIdx="0" presStyleCnt="0"/>
      <dgm:spPr/>
    </dgm:pt>
    <dgm:pt modelId="{E6C24975-D0DD-49BF-808A-5B5ED58C5231}" type="pres">
      <dgm:prSet presAssocID="{F53272DF-4D20-477A-A1DA-CBD4084E978A}" presName="compNode" presStyleCnt="0"/>
      <dgm:spPr/>
    </dgm:pt>
    <dgm:pt modelId="{C32416C6-ED29-43AA-9981-FC0E326C0D72}" type="pres">
      <dgm:prSet presAssocID="{F53272DF-4D20-477A-A1DA-CBD4084E978A}" presName="pictRect" presStyleLbl="revTx" presStyleIdx="2" presStyleCnt="6">
        <dgm:presLayoutVars>
          <dgm:chMax val="0"/>
          <dgm:bulletEnabled/>
        </dgm:presLayoutVars>
      </dgm:prSet>
      <dgm:spPr/>
    </dgm:pt>
    <dgm:pt modelId="{8F28D2CF-3A1A-47FB-B5ED-A417AF64B296}" type="pres">
      <dgm:prSet presAssocID="{F53272DF-4D20-477A-A1DA-CBD4084E978A}" presName="textRect" presStyleLbl="revTx" presStyleIdx="3" presStyleCnt="6">
        <dgm:presLayoutVars>
          <dgm:bulletEnabled/>
        </dgm:presLayoutVars>
      </dgm:prSet>
      <dgm:spPr/>
    </dgm:pt>
    <dgm:pt modelId="{B107CE93-98EB-4138-B29D-E5B7B835D78B}" type="pres">
      <dgm:prSet presAssocID="{18EC884B-DAB6-446A-B10F-27ADDD3F9F83}" presName="sibTrans" presStyleLbl="sibTrans2D1" presStyleIdx="0" presStyleCnt="0"/>
      <dgm:spPr/>
    </dgm:pt>
    <dgm:pt modelId="{EC192523-6691-4BC8-ADE0-2EB6333B30EF}" type="pres">
      <dgm:prSet presAssocID="{E05B21B4-FE1B-42AF-BCE2-CFF002B8FC3E}" presName="compNode" presStyleCnt="0"/>
      <dgm:spPr/>
    </dgm:pt>
    <dgm:pt modelId="{CD8C0356-EB2D-4B20-9107-9BD0FD272844}" type="pres">
      <dgm:prSet presAssocID="{E05B21B4-FE1B-42AF-BCE2-CFF002B8FC3E}" presName="pictRect" presStyleLbl="revTx" presStyleIdx="4" presStyleCnt="6">
        <dgm:presLayoutVars>
          <dgm:chMax val="0"/>
          <dgm:bulletEnabled/>
        </dgm:presLayoutVars>
      </dgm:prSet>
      <dgm:spPr/>
    </dgm:pt>
    <dgm:pt modelId="{844739D9-0648-4749-A410-899F1349F3C1}" type="pres">
      <dgm:prSet presAssocID="{E05B21B4-FE1B-42AF-BCE2-CFF002B8FC3E}" presName="textRect" presStyleLbl="revTx" presStyleIdx="5" presStyleCnt="6">
        <dgm:presLayoutVars>
          <dgm:bulletEnabled/>
        </dgm:presLayoutVars>
      </dgm:prSet>
      <dgm:spPr/>
    </dgm:pt>
  </dgm:ptLst>
  <dgm:cxnLst>
    <dgm:cxn modelId="{0ECA9E02-8644-4EE8-82C2-5B490FFBFEF0}" srcId="{706DFD11-4361-498D-B06A-1ED752D73679}" destId="{241B9DD6-EFAE-4D54-A0E3-BA7496311F38}" srcOrd="0" destOrd="0" parTransId="{86CAAE48-807F-4DA4-89B4-12D72DBC06B1}" sibTransId="{0E8D01F3-32D7-4B8C-BB2E-853CB1A49637}"/>
    <dgm:cxn modelId="{6B01B818-C56E-44EA-9881-3814A4F1B2D8}" type="presOf" srcId="{0E8D01F3-32D7-4B8C-BB2E-853CB1A49637}" destId="{B71755E2-7A8A-4E8F-942A-D0BA59F637FF}" srcOrd="0" destOrd="0" presId="urn:microsoft.com/office/officeart/2024/3/layout/hArchList1"/>
    <dgm:cxn modelId="{ECCC731B-41BA-424E-97AE-755D169B8833}" srcId="{F53272DF-4D20-477A-A1DA-CBD4084E978A}" destId="{F8E562FA-B08C-4CCE-853F-B726FC86B7AA}" srcOrd="0" destOrd="0" parTransId="{C373E272-F48E-4F2B-862A-85E76D5CDBE0}" sibTransId="{0FD3FECC-8941-431D-BA0B-DEC1B2E4C0A6}"/>
    <dgm:cxn modelId="{0482172D-14B7-4CFB-A4D1-8EDC0C976ED2}" srcId="{241B9DD6-EFAE-4D54-A0E3-BA7496311F38}" destId="{3306D1BE-970C-4831-A6B2-CEAA5987A7FB}" srcOrd="0" destOrd="0" parTransId="{EA7690C7-A64C-4DCA-98B9-0E1CE0187C37}" sibTransId="{CFC48654-C494-45B2-94BE-21AEAA752AFC}"/>
    <dgm:cxn modelId="{7CEA6C39-5435-4B50-B9D4-42A5C7B5BAE6}" type="presOf" srcId="{706DFD11-4361-498D-B06A-1ED752D73679}" destId="{BB928E85-6E01-46C6-B085-BD7C7BE3CA89}" srcOrd="0" destOrd="0" presId="urn:microsoft.com/office/officeart/2024/3/layout/hArchList1"/>
    <dgm:cxn modelId="{8034353F-A86D-4BDE-BC1C-C7DB397768D8}" type="presOf" srcId="{F53272DF-4D20-477A-A1DA-CBD4084E978A}" destId="{C32416C6-ED29-43AA-9981-FC0E326C0D72}" srcOrd="0" destOrd="0" presId="urn:microsoft.com/office/officeart/2024/3/layout/hArchList1"/>
    <dgm:cxn modelId="{01F3F865-2425-4F49-9F36-0FB81E5CA577}" srcId="{706DFD11-4361-498D-B06A-1ED752D73679}" destId="{F53272DF-4D20-477A-A1DA-CBD4084E978A}" srcOrd="1" destOrd="0" parTransId="{51E92BD8-D91A-40A3-BD9D-FF73E37E3C9F}" sibTransId="{18EC884B-DAB6-446A-B10F-27ADDD3F9F83}"/>
    <dgm:cxn modelId="{F98A9875-D8ED-4552-8F30-C70986B6AB8C}" srcId="{E05B21B4-FE1B-42AF-BCE2-CFF002B8FC3E}" destId="{303AC48E-7D80-41B2-8234-E864319AC386}" srcOrd="0" destOrd="0" parTransId="{4794238A-BB3A-4059-9CF5-A1681083FAA9}" sibTransId="{CDBE0A5C-5B9A-4B80-8238-34D067BD591E}"/>
    <dgm:cxn modelId="{EE25BA80-65B9-4F46-BF46-99AC3E88E128}" srcId="{706DFD11-4361-498D-B06A-1ED752D73679}" destId="{E05B21B4-FE1B-42AF-BCE2-CFF002B8FC3E}" srcOrd="2" destOrd="0" parTransId="{D93A6E58-5FC9-471C-814F-EFAF281F745B}" sibTransId="{38735383-0C06-4735-A803-1AD4A4634C94}"/>
    <dgm:cxn modelId="{077FD8B1-6C02-4417-BB99-512228CBC0CF}" type="presOf" srcId="{E05B21B4-FE1B-42AF-BCE2-CFF002B8FC3E}" destId="{CD8C0356-EB2D-4B20-9107-9BD0FD272844}" srcOrd="0" destOrd="0" presId="urn:microsoft.com/office/officeart/2024/3/layout/hArchList1"/>
    <dgm:cxn modelId="{D1C56FCC-11D5-4388-A3D0-8E47DB7FCE22}" type="presOf" srcId="{3306D1BE-970C-4831-A6B2-CEAA5987A7FB}" destId="{41C8F6A6-D8AA-472F-9A05-F6AC84E11CA7}" srcOrd="0" destOrd="0" presId="urn:microsoft.com/office/officeart/2024/3/layout/hArchList1"/>
    <dgm:cxn modelId="{F40011E2-3A82-4BE2-91E2-28A9133EFA85}" type="presOf" srcId="{18EC884B-DAB6-446A-B10F-27ADDD3F9F83}" destId="{B107CE93-98EB-4138-B29D-E5B7B835D78B}" srcOrd="0" destOrd="0" presId="urn:microsoft.com/office/officeart/2024/3/layout/hArchList1"/>
    <dgm:cxn modelId="{EAFEFDE6-97D9-47FF-9E24-319C71EF4B62}" type="presOf" srcId="{303AC48E-7D80-41B2-8234-E864319AC386}" destId="{844739D9-0648-4749-A410-899F1349F3C1}" srcOrd="0" destOrd="0" presId="urn:microsoft.com/office/officeart/2024/3/layout/hArchList1"/>
    <dgm:cxn modelId="{F39EE6ED-5FED-48F6-A3DE-DFB14EA2F9A9}" type="presOf" srcId="{F8E562FA-B08C-4CCE-853F-B726FC86B7AA}" destId="{8F28D2CF-3A1A-47FB-B5ED-A417AF64B296}" srcOrd="0" destOrd="0" presId="urn:microsoft.com/office/officeart/2024/3/layout/hArchList1"/>
    <dgm:cxn modelId="{6B5B45FA-470F-43A4-ACF2-FCF93BF0AF1D}" type="presOf" srcId="{241B9DD6-EFAE-4D54-A0E3-BA7496311F38}" destId="{55FFE0DE-E239-4AF0-8705-6A269E403513}" srcOrd="0" destOrd="0" presId="urn:microsoft.com/office/officeart/2024/3/layout/hArchList1"/>
    <dgm:cxn modelId="{90047ED9-9436-49D8-A670-BEF01F99696D}" type="presParOf" srcId="{BB928E85-6E01-46C6-B085-BD7C7BE3CA89}" destId="{5614F868-8786-4625-BCD0-FC5A9F37BA56}" srcOrd="0" destOrd="0" presId="urn:microsoft.com/office/officeart/2024/3/layout/hArchList1"/>
    <dgm:cxn modelId="{931A0577-6C59-4482-A198-6AE022F21A5E}" type="presParOf" srcId="{5614F868-8786-4625-BCD0-FC5A9F37BA56}" destId="{55FFE0DE-E239-4AF0-8705-6A269E403513}" srcOrd="0" destOrd="0" presId="urn:microsoft.com/office/officeart/2024/3/layout/hArchList1"/>
    <dgm:cxn modelId="{1A1190A0-8972-473E-9345-091F477CF932}" type="presParOf" srcId="{5614F868-8786-4625-BCD0-FC5A9F37BA56}" destId="{41C8F6A6-D8AA-472F-9A05-F6AC84E11CA7}" srcOrd="1" destOrd="0" presId="urn:microsoft.com/office/officeart/2024/3/layout/hArchList1"/>
    <dgm:cxn modelId="{56170E6F-1036-4157-A2F1-3FB4A2706BAE}" type="presParOf" srcId="{BB928E85-6E01-46C6-B085-BD7C7BE3CA89}" destId="{B71755E2-7A8A-4E8F-942A-D0BA59F637FF}" srcOrd="1" destOrd="0" presId="urn:microsoft.com/office/officeart/2024/3/layout/hArchList1"/>
    <dgm:cxn modelId="{1F9F8772-612A-4223-8BA1-0C199DF0210F}" type="presParOf" srcId="{BB928E85-6E01-46C6-B085-BD7C7BE3CA89}" destId="{E6C24975-D0DD-49BF-808A-5B5ED58C5231}" srcOrd="2" destOrd="0" presId="urn:microsoft.com/office/officeart/2024/3/layout/hArchList1"/>
    <dgm:cxn modelId="{9EDDCC2C-1131-46C7-AB8D-3EC7586D1413}" type="presParOf" srcId="{E6C24975-D0DD-49BF-808A-5B5ED58C5231}" destId="{C32416C6-ED29-43AA-9981-FC0E326C0D72}" srcOrd="0" destOrd="0" presId="urn:microsoft.com/office/officeart/2024/3/layout/hArchList1"/>
    <dgm:cxn modelId="{AE1578E7-2EB9-4803-8771-F34A87EFC45D}" type="presParOf" srcId="{E6C24975-D0DD-49BF-808A-5B5ED58C5231}" destId="{8F28D2CF-3A1A-47FB-B5ED-A417AF64B296}" srcOrd="1" destOrd="0" presId="urn:microsoft.com/office/officeart/2024/3/layout/hArchList1"/>
    <dgm:cxn modelId="{D1563596-3C21-4955-94CD-DC29C49F3144}" type="presParOf" srcId="{BB928E85-6E01-46C6-B085-BD7C7BE3CA89}" destId="{B107CE93-98EB-4138-B29D-E5B7B835D78B}" srcOrd="3" destOrd="0" presId="urn:microsoft.com/office/officeart/2024/3/layout/hArchList1"/>
    <dgm:cxn modelId="{04E944F1-A2B1-4903-A713-A6F2683676F1}" type="presParOf" srcId="{BB928E85-6E01-46C6-B085-BD7C7BE3CA89}" destId="{EC192523-6691-4BC8-ADE0-2EB6333B30EF}" srcOrd="4" destOrd="0" presId="urn:microsoft.com/office/officeart/2024/3/layout/hArchList1"/>
    <dgm:cxn modelId="{AF7E0FA0-D675-4CF7-A72F-DA3DE5257BBE}" type="presParOf" srcId="{EC192523-6691-4BC8-ADE0-2EB6333B30EF}" destId="{CD8C0356-EB2D-4B20-9107-9BD0FD272844}" srcOrd="0" destOrd="0" presId="urn:microsoft.com/office/officeart/2024/3/layout/hArchList1"/>
    <dgm:cxn modelId="{3D1C8173-E425-41C5-AE38-AB253587CC2E}" type="presParOf" srcId="{EC192523-6691-4BC8-ADE0-2EB6333B30EF}" destId="{844739D9-0648-4749-A410-899F1349F3C1}"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F12BBB-CD24-4BDC-87DB-036EC71104C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1104FFD8-876F-4146-92E0-CD323E55CE54}">
      <dgm:prSet/>
      <dgm:spPr/>
      <dgm:t>
        <a:bodyPr/>
        <a:lstStyle/>
        <a:p>
          <a:pPr>
            <a:lnSpc>
              <a:spcPct val="100000"/>
            </a:lnSpc>
            <a:defRPr b="1"/>
          </a:pPr>
          <a:r>
            <a:rPr lang="en-US" dirty="0"/>
            <a:t>New Centers of Density</a:t>
          </a:r>
        </a:p>
      </dgm:t>
    </dgm:pt>
    <dgm:pt modelId="{41DFBC89-41FC-4B1A-B209-D8235F0FED4C}" type="parTrans" cxnId="{13364DF1-F2E9-4B6A-B8E9-E230561CBD3F}">
      <dgm:prSet/>
      <dgm:spPr/>
      <dgm:t>
        <a:bodyPr/>
        <a:lstStyle/>
        <a:p>
          <a:endParaRPr lang="en-US"/>
        </a:p>
      </dgm:t>
    </dgm:pt>
    <dgm:pt modelId="{082FF3DE-FC1C-433C-AB09-A76A636E86E3}" type="sibTrans" cxnId="{13364DF1-F2E9-4B6A-B8E9-E230561CBD3F}">
      <dgm:prSet/>
      <dgm:spPr/>
      <dgm:t>
        <a:bodyPr/>
        <a:lstStyle/>
        <a:p>
          <a:pPr>
            <a:lnSpc>
              <a:spcPct val="100000"/>
            </a:lnSpc>
            <a:defRPr b="1"/>
          </a:pPr>
          <a:endParaRPr lang="en-US"/>
        </a:p>
      </dgm:t>
    </dgm:pt>
    <dgm:pt modelId="{0C0CEF79-33E4-4A50-937E-1259AF7F11E4}">
      <dgm:prSet/>
      <dgm:spPr/>
      <dgm:t>
        <a:bodyPr/>
        <a:lstStyle/>
        <a:p>
          <a:pPr>
            <a:lnSpc>
              <a:spcPct val="100000"/>
            </a:lnSpc>
          </a:pPr>
          <a:r>
            <a:rPr lang="en-US" dirty="0"/>
            <a:t>Densest populations now found in the Northeast and Appalachians.</a:t>
          </a:r>
        </a:p>
      </dgm:t>
    </dgm:pt>
    <dgm:pt modelId="{0729B202-B312-4AEF-9B4C-108DFA8F7763}" type="parTrans" cxnId="{A7BE5E9A-1D1C-45F7-9957-5A663B2C6447}">
      <dgm:prSet/>
      <dgm:spPr/>
      <dgm:t>
        <a:bodyPr/>
        <a:lstStyle/>
        <a:p>
          <a:endParaRPr lang="en-US"/>
        </a:p>
      </dgm:t>
    </dgm:pt>
    <dgm:pt modelId="{CC7028AD-6889-4660-BF1C-708D6BFF34C8}" type="sibTrans" cxnId="{A7BE5E9A-1D1C-45F7-9957-5A663B2C6447}">
      <dgm:prSet/>
      <dgm:spPr/>
      <dgm:t>
        <a:bodyPr/>
        <a:lstStyle/>
        <a:p>
          <a:endParaRPr lang="en-US"/>
        </a:p>
      </dgm:t>
    </dgm:pt>
    <dgm:pt modelId="{09416F97-B0B7-4E37-BDFA-57FBAB7354ED}">
      <dgm:prSet/>
      <dgm:spPr/>
      <dgm:t>
        <a:bodyPr/>
        <a:lstStyle/>
        <a:p>
          <a:pPr>
            <a:lnSpc>
              <a:spcPct val="100000"/>
            </a:lnSpc>
            <a:defRPr b="1"/>
          </a:pPr>
          <a:r>
            <a:rPr lang="en-US" dirty="0"/>
            <a:t>Active Edges of the Map</a:t>
          </a:r>
        </a:p>
      </dgm:t>
    </dgm:pt>
    <dgm:pt modelId="{5B4E0623-66AB-4601-AB48-9D2930239F6C}" type="parTrans" cxnId="{D2EAFFF1-95EB-4D82-A4EC-8429AB2F6063}">
      <dgm:prSet/>
      <dgm:spPr/>
      <dgm:t>
        <a:bodyPr/>
        <a:lstStyle/>
        <a:p>
          <a:endParaRPr lang="en-US"/>
        </a:p>
      </dgm:t>
    </dgm:pt>
    <dgm:pt modelId="{80412A57-D9D9-4415-A7F2-16AEC5A9B141}" type="sibTrans" cxnId="{D2EAFFF1-95EB-4D82-A4EC-8429AB2F6063}">
      <dgm:prSet/>
      <dgm:spPr/>
      <dgm:t>
        <a:bodyPr/>
        <a:lstStyle/>
        <a:p>
          <a:pPr>
            <a:lnSpc>
              <a:spcPct val="100000"/>
            </a:lnSpc>
            <a:defRPr b="1"/>
          </a:pPr>
          <a:endParaRPr lang="en-US"/>
        </a:p>
      </dgm:t>
    </dgm:pt>
    <dgm:pt modelId="{9F02AEF0-7914-4E0F-BE30-796E5547AD45}">
      <dgm:prSet/>
      <dgm:spPr/>
      <dgm:t>
        <a:bodyPr/>
        <a:lstStyle/>
        <a:p>
          <a:pPr>
            <a:lnSpc>
              <a:spcPct val="100000"/>
            </a:lnSpc>
          </a:pPr>
          <a:r>
            <a:rPr lang="en-US" dirty="0"/>
            <a:t>Alaska and Panama mark active frontiers of range expansion.</a:t>
          </a:r>
        </a:p>
      </dgm:t>
    </dgm:pt>
    <dgm:pt modelId="{7A5435F4-B303-47F4-BA06-0D982181C2FD}" type="parTrans" cxnId="{C6C48BE3-B7B3-4E4E-95CF-DE34C39B2B17}">
      <dgm:prSet/>
      <dgm:spPr/>
      <dgm:t>
        <a:bodyPr/>
        <a:lstStyle/>
        <a:p>
          <a:endParaRPr lang="en-US"/>
        </a:p>
      </dgm:t>
    </dgm:pt>
    <dgm:pt modelId="{0116A6D6-86C2-44E6-B266-C1AEFF03BA33}" type="sibTrans" cxnId="{C6C48BE3-B7B3-4E4E-95CF-DE34C39B2B17}">
      <dgm:prSet/>
      <dgm:spPr/>
      <dgm:t>
        <a:bodyPr/>
        <a:lstStyle/>
        <a:p>
          <a:endParaRPr lang="en-US"/>
        </a:p>
      </dgm:t>
    </dgm:pt>
    <dgm:pt modelId="{9B584A0A-DD16-4181-97CC-C918B1F77E90}">
      <dgm:prSet/>
      <dgm:spPr/>
      <dgm:t>
        <a:bodyPr/>
        <a:lstStyle/>
        <a:p>
          <a:pPr>
            <a:lnSpc>
              <a:spcPct val="100000"/>
            </a:lnSpc>
            <a:defRPr b="1"/>
          </a:pPr>
          <a:r>
            <a:rPr lang="en-US" dirty="0"/>
            <a:t>One Connected Spine</a:t>
          </a:r>
        </a:p>
      </dgm:t>
    </dgm:pt>
    <dgm:pt modelId="{834AB342-5F94-49EE-92A8-B3653B1009D9}" type="parTrans" cxnId="{2BFE9ABD-612F-4E0A-9BC7-D4EA4F8C1ED0}">
      <dgm:prSet/>
      <dgm:spPr/>
      <dgm:t>
        <a:bodyPr/>
        <a:lstStyle/>
        <a:p>
          <a:endParaRPr lang="en-US"/>
        </a:p>
      </dgm:t>
    </dgm:pt>
    <dgm:pt modelId="{573842CA-BAE5-4638-9F6C-DD210339E676}" type="sibTrans" cxnId="{2BFE9ABD-612F-4E0A-9BC7-D4EA4F8C1ED0}">
      <dgm:prSet/>
      <dgm:spPr/>
      <dgm:t>
        <a:bodyPr/>
        <a:lstStyle/>
        <a:p>
          <a:endParaRPr lang="en-US"/>
        </a:p>
      </dgm:t>
    </dgm:pt>
    <dgm:pt modelId="{504EF7D3-E028-4A2C-BF75-C71CCB51F781}">
      <dgm:prSet/>
      <dgm:spPr/>
      <dgm:t>
        <a:bodyPr/>
        <a:lstStyle/>
        <a:p>
          <a:pPr>
            <a:lnSpc>
              <a:spcPct val="100000"/>
            </a:lnSpc>
          </a:pPr>
          <a:r>
            <a:rPr lang="en-US" dirty="0"/>
            <a:t>Continental corridor links North and Central American ecosystems.</a:t>
          </a:r>
        </a:p>
      </dgm:t>
    </dgm:pt>
    <dgm:pt modelId="{621B6A75-44AB-4CA1-9809-26E66872FEB3}" type="parTrans" cxnId="{23C8181A-0E5A-408A-880C-531335E37166}">
      <dgm:prSet/>
      <dgm:spPr/>
      <dgm:t>
        <a:bodyPr/>
        <a:lstStyle/>
        <a:p>
          <a:endParaRPr lang="en-US"/>
        </a:p>
      </dgm:t>
    </dgm:pt>
    <dgm:pt modelId="{4EAA6CF9-3C0C-4366-BB70-A8F8A69DB0CE}" type="sibTrans" cxnId="{23C8181A-0E5A-408A-880C-531335E37166}">
      <dgm:prSet/>
      <dgm:spPr/>
      <dgm:t>
        <a:bodyPr/>
        <a:lstStyle/>
        <a:p>
          <a:endParaRPr lang="en-US"/>
        </a:p>
      </dgm:t>
    </dgm:pt>
    <dgm:pt modelId="{62E944E5-7354-407F-9904-BE2C3444CA36}">
      <dgm:prSet/>
      <dgm:spPr/>
      <dgm:t>
        <a:bodyPr/>
        <a:lstStyle/>
        <a:p>
          <a:pPr>
            <a:lnSpc>
              <a:spcPct val="100000"/>
            </a:lnSpc>
          </a:pPr>
          <a:endParaRPr lang="en-US" dirty="0"/>
        </a:p>
      </dgm:t>
    </dgm:pt>
    <dgm:pt modelId="{5412B7E2-4C5F-46BA-8A90-45B30BBB36A2}" type="parTrans" cxnId="{37A7F4EF-C3F6-48C4-AC8D-F043229C91F7}">
      <dgm:prSet/>
      <dgm:spPr/>
      <dgm:t>
        <a:bodyPr/>
        <a:lstStyle/>
        <a:p>
          <a:endParaRPr lang="en-US"/>
        </a:p>
      </dgm:t>
    </dgm:pt>
    <dgm:pt modelId="{A3EBEA46-229D-4EB3-A58F-871F8B1C5C29}" type="sibTrans" cxnId="{37A7F4EF-C3F6-48C4-AC8D-F043229C91F7}">
      <dgm:prSet/>
      <dgm:spPr/>
      <dgm:t>
        <a:bodyPr/>
        <a:lstStyle/>
        <a:p>
          <a:endParaRPr lang="en-US"/>
        </a:p>
      </dgm:t>
    </dgm:pt>
    <dgm:pt modelId="{786A5A07-DC18-4506-84E9-1D96306A0796}">
      <dgm:prSet/>
      <dgm:spPr/>
      <dgm:t>
        <a:bodyPr/>
        <a:lstStyle/>
        <a:p>
          <a:pPr>
            <a:lnSpc>
              <a:spcPct val="100000"/>
            </a:lnSpc>
          </a:pPr>
          <a:endParaRPr lang="en-US" dirty="0"/>
        </a:p>
      </dgm:t>
    </dgm:pt>
    <dgm:pt modelId="{7FEE876A-EC34-4FED-B21D-D41FE973F3ED}" type="parTrans" cxnId="{6435277D-0806-4A54-BD2F-9CD84D2FEE13}">
      <dgm:prSet/>
      <dgm:spPr/>
      <dgm:t>
        <a:bodyPr/>
        <a:lstStyle/>
        <a:p>
          <a:endParaRPr lang="en-US"/>
        </a:p>
      </dgm:t>
    </dgm:pt>
    <dgm:pt modelId="{B1AC88DA-2F86-4827-B614-EE1A47FC0FB2}" type="sibTrans" cxnId="{6435277D-0806-4A54-BD2F-9CD84D2FEE13}">
      <dgm:prSet/>
      <dgm:spPr/>
      <dgm:t>
        <a:bodyPr/>
        <a:lstStyle/>
        <a:p>
          <a:endParaRPr lang="en-US"/>
        </a:p>
      </dgm:t>
    </dgm:pt>
    <dgm:pt modelId="{88192E2D-3D88-4814-8C5A-D8BE9794DC24}">
      <dgm:prSet/>
      <dgm:spPr/>
      <dgm:t>
        <a:bodyPr/>
        <a:lstStyle/>
        <a:p>
          <a:pPr>
            <a:lnSpc>
              <a:spcPct val="100000"/>
            </a:lnSpc>
          </a:pPr>
          <a:endParaRPr lang="en-US" dirty="0"/>
        </a:p>
      </dgm:t>
    </dgm:pt>
    <dgm:pt modelId="{0C244D0D-267C-4DCE-B5E0-5D3E920A37F6}" type="parTrans" cxnId="{C606A060-B932-44C2-AEA7-13902D5DCB68}">
      <dgm:prSet/>
      <dgm:spPr/>
      <dgm:t>
        <a:bodyPr/>
        <a:lstStyle/>
        <a:p>
          <a:endParaRPr lang="en-US"/>
        </a:p>
      </dgm:t>
    </dgm:pt>
    <dgm:pt modelId="{FEFA9500-EA9F-4094-AD74-2F1AD87FC0EB}" type="sibTrans" cxnId="{C606A060-B932-44C2-AEA7-13902D5DCB68}">
      <dgm:prSet/>
      <dgm:spPr/>
      <dgm:t>
        <a:bodyPr/>
        <a:lstStyle/>
        <a:p>
          <a:endParaRPr lang="en-US"/>
        </a:p>
      </dgm:t>
    </dgm:pt>
    <dgm:pt modelId="{408FD07A-8ECF-4E7D-934A-B7F0B998FA69}" type="pres">
      <dgm:prSet presAssocID="{A4F12BBB-CD24-4BDC-87DB-036EC71104CF}" presName="Name0" presStyleCnt="0">
        <dgm:presLayoutVars>
          <dgm:dir/>
          <dgm:resizeHandles val="exact"/>
        </dgm:presLayoutVars>
      </dgm:prSet>
      <dgm:spPr/>
    </dgm:pt>
    <dgm:pt modelId="{EF23025D-448D-495F-AEA9-AD639CCA1259}" type="pres">
      <dgm:prSet presAssocID="{1104FFD8-876F-4146-92E0-CD323E55CE54}" presName="compNode" presStyleCnt="0"/>
      <dgm:spPr/>
    </dgm:pt>
    <dgm:pt modelId="{3FE9AF82-AA3C-4886-B690-37AD5DA43455}" type="pres">
      <dgm:prSet presAssocID="{1104FFD8-876F-4146-92E0-CD323E55CE54}" presName="pictRect" presStyleLbl="revTx" presStyleIdx="0" presStyleCnt="6">
        <dgm:presLayoutVars>
          <dgm:chMax val="0"/>
          <dgm:bulletEnabled/>
        </dgm:presLayoutVars>
      </dgm:prSet>
      <dgm:spPr/>
    </dgm:pt>
    <dgm:pt modelId="{D218E2DA-4EAE-46BF-B287-9E21790E9DFE}" type="pres">
      <dgm:prSet presAssocID="{1104FFD8-876F-4146-92E0-CD323E55CE54}" presName="textRect" presStyleLbl="revTx" presStyleIdx="1" presStyleCnt="6">
        <dgm:presLayoutVars>
          <dgm:bulletEnabled/>
        </dgm:presLayoutVars>
      </dgm:prSet>
      <dgm:spPr/>
    </dgm:pt>
    <dgm:pt modelId="{640F5C26-4BB9-45F0-8FF7-4520C00665B5}" type="pres">
      <dgm:prSet presAssocID="{082FF3DE-FC1C-433C-AB09-A76A636E86E3}" presName="sibTrans" presStyleLbl="sibTrans2D1" presStyleIdx="0" presStyleCnt="0"/>
      <dgm:spPr/>
    </dgm:pt>
    <dgm:pt modelId="{E7CDBD7F-CD83-4CF9-B0B7-D5ED5CB897B7}" type="pres">
      <dgm:prSet presAssocID="{09416F97-B0B7-4E37-BDFA-57FBAB7354ED}" presName="compNode" presStyleCnt="0"/>
      <dgm:spPr/>
    </dgm:pt>
    <dgm:pt modelId="{A053DAFF-A0B9-42DB-B9E6-C6C3E2B9554E}" type="pres">
      <dgm:prSet presAssocID="{09416F97-B0B7-4E37-BDFA-57FBAB7354ED}" presName="pictRect" presStyleLbl="revTx" presStyleIdx="2" presStyleCnt="6">
        <dgm:presLayoutVars>
          <dgm:chMax val="0"/>
          <dgm:bulletEnabled/>
        </dgm:presLayoutVars>
      </dgm:prSet>
      <dgm:spPr/>
    </dgm:pt>
    <dgm:pt modelId="{5DB76E1F-F27B-477F-A081-40F3F0A294DA}" type="pres">
      <dgm:prSet presAssocID="{09416F97-B0B7-4E37-BDFA-57FBAB7354ED}" presName="textRect" presStyleLbl="revTx" presStyleIdx="3" presStyleCnt="6">
        <dgm:presLayoutVars>
          <dgm:bulletEnabled/>
        </dgm:presLayoutVars>
      </dgm:prSet>
      <dgm:spPr/>
    </dgm:pt>
    <dgm:pt modelId="{55746C7A-863C-453E-9ED7-28FE962D7848}" type="pres">
      <dgm:prSet presAssocID="{80412A57-D9D9-4415-A7F2-16AEC5A9B141}" presName="sibTrans" presStyleLbl="sibTrans2D1" presStyleIdx="0" presStyleCnt="0"/>
      <dgm:spPr/>
    </dgm:pt>
    <dgm:pt modelId="{7D77746B-1445-4C54-AE2F-73EB9D1D9EDF}" type="pres">
      <dgm:prSet presAssocID="{9B584A0A-DD16-4181-97CC-C918B1F77E90}" presName="compNode" presStyleCnt="0"/>
      <dgm:spPr/>
    </dgm:pt>
    <dgm:pt modelId="{BBFD0D89-8AB9-426D-9290-80E9C5088325}" type="pres">
      <dgm:prSet presAssocID="{9B584A0A-DD16-4181-97CC-C918B1F77E90}" presName="pictRect" presStyleLbl="revTx" presStyleIdx="4" presStyleCnt="6">
        <dgm:presLayoutVars>
          <dgm:chMax val="0"/>
          <dgm:bulletEnabled/>
        </dgm:presLayoutVars>
      </dgm:prSet>
      <dgm:spPr/>
    </dgm:pt>
    <dgm:pt modelId="{A6E5CD4B-6C0F-47A1-B807-875A1A6CF49C}" type="pres">
      <dgm:prSet presAssocID="{9B584A0A-DD16-4181-97CC-C918B1F77E90}" presName="textRect" presStyleLbl="revTx" presStyleIdx="5" presStyleCnt="6">
        <dgm:presLayoutVars>
          <dgm:bulletEnabled/>
        </dgm:presLayoutVars>
      </dgm:prSet>
      <dgm:spPr/>
    </dgm:pt>
  </dgm:ptLst>
  <dgm:cxnLst>
    <dgm:cxn modelId="{994D3F18-BAB2-4EA2-B7B6-3AEEEB7C5A7D}" type="presOf" srcId="{88192E2D-3D88-4814-8C5A-D8BE9794DC24}" destId="{A6E5CD4B-6C0F-47A1-B807-875A1A6CF49C}" srcOrd="0" destOrd="1" presId="urn:microsoft.com/office/officeart/2024/3/layout/hArchList1"/>
    <dgm:cxn modelId="{23C8181A-0E5A-408A-880C-531335E37166}" srcId="{9B584A0A-DD16-4181-97CC-C918B1F77E90}" destId="{504EF7D3-E028-4A2C-BF75-C71CCB51F781}" srcOrd="0" destOrd="0" parTransId="{621B6A75-44AB-4CA1-9809-26E66872FEB3}" sibTransId="{4EAA6CF9-3C0C-4366-BB70-A8F8A69DB0CE}"/>
    <dgm:cxn modelId="{8DE8FE1F-9259-43E0-9546-85E2994C0953}" type="presOf" srcId="{9B584A0A-DD16-4181-97CC-C918B1F77E90}" destId="{BBFD0D89-8AB9-426D-9290-80E9C5088325}" srcOrd="0" destOrd="0" presId="urn:microsoft.com/office/officeart/2024/3/layout/hArchList1"/>
    <dgm:cxn modelId="{B97C7440-92BD-4901-AE3A-20E1B6EEB59C}" type="presOf" srcId="{1104FFD8-876F-4146-92E0-CD323E55CE54}" destId="{3FE9AF82-AA3C-4886-B690-37AD5DA43455}" srcOrd="0" destOrd="0" presId="urn:microsoft.com/office/officeart/2024/3/layout/hArchList1"/>
    <dgm:cxn modelId="{C606A060-B932-44C2-AEA7-13902D5DCB68}" srcId="{9B584A0A-DD16-4181-97CC-C918B1F77E90}" destId="{88192E2D-3D88-4814-8C5A-D8BE9794DC24}" srcOrd="1" destOrd="0" parTransId="{0C244D0D-267C-4DCE-B5E0-5D3E920A37F6}" sibTransId="{FEFA9500-EA9F-4094-AD74-2F1AD87FC0EB}"/>
    <dgm:cxn modelId="{CCD84643-39ED-4A05-AEBA-1102B4E339D8}" type="presOf" srcId="{504EF7D3-E028-4A2C-BF75-C71CCB51F781}" destId="{A6E5CD4B-6C0F-47A1-B807-875A1A6CF49C}" srcOrd="0" destOrd="0" presId="urn:microsoft.com/office/officeart/2024/3/layout/hArchList1"/>
    <dgm:cxn modelId="{A08F1C65-6B02-4F27-A497-DF6D233F1BF5}" type="presOf" srcId="{082FF3DE-FC1C-433C-AB09-A76A636E86E3}" destId="{640F5C26-4BB9-45F0-8FF7-4520C00665B5}" srcOrd="0" destOrd="0" presId="urn:microsoft.com/office/officeart/2024/3/layout/hArchList1"/>
    <dgm:cxn modelId="{44A93173-FB41-44BB-B37B-78A6EF559AA9}" type="presOf" srcId="{80412A57-D9D9-4415-A7F2-16AEC5A9B141}" destId="{55746C7A-863C-453E-9ED7-28FE962D7848}" srcOrd="0" destOrd="0" presId="urn:microsoft.com/office/officeart/2024/3/layout/hArchList1"/>
    <dgm:cxn modelId="{13758156-49EA-43BB-BD43-24F123009617}" type="presOf" srcId="{A4F12BBB-CD24-4BDC-87DB-036EC71104CF}" destId="{408FD07A-8ECF-4E7D-934A-B7F0B998FA69}" srcOrd="0" destOrd="0" presId="urn:microsoft.com/office/officeart/2024/3/layout/hArchList1"/>
    <dgm:cxn modelId="{6435277D-0806-4A54-BD2F-9CD84D2FEE13}" srcId="{09416F97-B0B7-4E37-BDFA-57FBAB7354ED}" destId="{786A5A07-DC18-4506-84E9-1D96306A0796}" srcOrd="1" destOrd="0" parTransId="{7FEE876A-EC34-4FED-B21D-D41FE973F3ED}" sibTransId="{B1AC88DA-2F86-4827-B614-EE1A47FC0FB2}"/>
    <dgm:cxn modelId="{3D720094-B12E-4088-AF91-B8C39A17F9FE}" type="presOf" srcId="{09416F97-B0B7-4E37-BDFA-57FBAB7354ED}" destId="{A053DAFF-A0B9-42DB-B9E6-C6C3E2B9554E}" srcOrd="0" destOrd="0" presId="urn:microsoft.com/office/officeart/2024/3/layout/hArchList1"/>
    <dgm:cxn modelId="{A7BE5E9A-1D1C-45F7-9957-5A663B2C6447}" srcId="{1104FFD8-876F-4146-92E0-CD323E55CE54}" destId="{0C0CEF79-33E4-4A50-937E-1259AF7F11E4}" srcOrd="0" destOrd="0" parTransId="{0729B202-B312-4AEF-9B4C-108DFA8F7763}" sibTransId="{CC7028AD-6889-4660-BF1C-708D6BFF34C8}"/>
    <dgm:cxn modelId="{F15DDFBC-8A86-4FF1-8AF8-DCD5A4166703}" type="presOf" srcId="{62E944E5-7354-407F-9904-BE2C3444CA36}" destId="{D218E2DA-4EAE-46BF-B287-9E21790E9DFE}" srcOrd="0" destOrd="1" presId="urn:microsoft.com/office/officeart/2024/3/layout/hArchList1"/>
    <dgm:cxn modelId="{2BFE9ABD-612F-4E0A-9BC7-D4EA4F8C1ED0}" srcId="{A4F12BBB-CD24-4BDC-87DB-036EC71104CF}" destId="{9B584A0A-DD16-4181-97CC-C918B1F77E90}" srcOrd="2" destOrd="0" parTransId="{834AB342-5F94-49EE-92A8-B3653B1009D9}" sibTransId="{573842CA-BAE5-4638-9F6C-DD210339E676}"/>
    <dgm:cxn modelId="{AD2C24DB-91B1-4BC0-A03D-2B943FBF8DA9}" type="presOf" srcId="{786A5A07-DC18-4506-84E9-1D96306A0796}" destId="{5DB76E1F-F27B-477F-A081-40F3F0A294DA}" srcOrd="0" destOrd="1" presId="urn:microsoft.com/office/officeart/2024/3/layout/hArchList1"/>
    <dgm:cxn modelId="{C6C48BE3-B7B3-4E4E-95CF-DE34C39B2B17}" srcId="{09416F97-B0B7-4E37-BDFA-57FBAB7354ED}" destId="{9F02AEF0-7914-4E0F-BE30-796E5547AD45}" srcOrd="0" destOrd="0" parTransId="{7A5435F4-B303-47F4-BA06-0D982181C2FD}" sibTransId="{0116A6D6-86C2-44E6-B266-C1AEFF03BA33}"/>
    <dgm:cxn modelId="{902251EB-E22B-457D-BEE4-61FD0CD51786}" type="presOf" srcId="{9F02AEF0-7914-4E0F-BE30-796E5547AD45}" destId="{5DB76E1F-F27B-477F-A081-40F3F0A294DA}" srcOrd="0" destOrd="0" presId="urn:microsoft.com/office/officeart/2024/3/layout/hArchList1"/>
    <dgm:cxn modelId="{37A7F4EF-C3F6-48C4-AC8D-F043229C91F7}" srcId="{1104FFD8-876F-4146-92E0-CD323E55CE54}" destId="{62E944E5-7354-407F-9904-BE2C3444CA36}" srcOrd="1" destOrd="0" parTransId="{5412B7E2-4C5F-46BA-8A90-45B30BBB36A2}" sibTransId="{A3EBEA46-229D-4EB3-A58F-871F8B1C5C29}"/>
    <dgm:cxn modelId="{13364DF1-F2E9-4B6A-B8E9-E230561CBD3F}" srcId="{A4F12BBB-CD24-4BDC-87DB-036EC71104CF}" destId="{1104FFD8-876F-4146-92E0-CD323E55CE54}" srcOrd="0" destOrd="0" parTransId="{41DFBC89-41FC-4B1A-B209-D8235F0FED4C}" sibTransId="{082FF3DE-FC1C-433C-AB09-A76A636E86E3}"/>
    <dgm:cxn modelId="{D2EAFFF1-95EB-4D82-A4EC-8429AB2F6063}" srcId="{A4F12BBB-CD24-4BDC-87DB-036EC71104CF}" destId="{09416F97-B0B7-4E37-BDFA-57FBAB7354ED}" srcOrd="1" destOrd="0" parTransId="{5B4E0623-66AB-4601-AB48-9D2930239F6C}" sibTransId="{80412A57-D9D9-4415-A7F2-16AEC5A9B141}"/>
    <dgm:cxn modelId="{BB4302F6-CA0A-4B2B-9176-02F903DFF07F}" type="presOf" srcId="{0C0CEF79-33E4-4A50-937E-1259AF7F11E4}" destId="{D218E2DA-4EAE-46BF-B287-9E21790E9DFE}" srcOrd="0" destOrd="0" presId="urn:microsoft.com/office/officeart/2024/3/layout/hArchList1"/>
    <dgm:cxn modelId="{DC1CB9DC-7D9C-4809-BDD0-B88140DEAA59}" type="presParOf" srcId="{408FD07A-8ECF-4E7D-934A-B7F0B998FA69}" destId="{EF23025D-448D-495F-AEA9-AD639CCA1259}" srcOrd="0" destOrd="0" presId="urn:microsoft.com/office/officeart/2024/3/layout/hArchList1"/>
    <dgm:cxn modelId="{C2209333-CBAD-4F14-A76C-ABD2C473DDC7}" type="presParOf" srcId="{EF23025D-448D-495F-AEA9-AD639CCA1259}" destId="{3FE9AF82-AA3C-4886-B690-37AD5DA43455}" srcOrd="0" destOrd="0" presId="urn:microsoft.com/office/officeart/2024/3/layout/hArchList1"/>
    <dgm:cxn modelId="{161E353D-A6FD-41B9-82D5-942818249F99}" type="presParOf" srcId="{EF23025D-448D-495F-AEA9-AD639CCA1259}" destId="{D218E2DA-4EAE-46BF-B287-9E21790E9DFE}" srcOrd="1" destOrd="0" presId="urn:microsoft.com/office/officeart/2024/3/layout/hArchList1"/>
    <dgm:cxn modelId="{D7B8B14F-D433-45FD-97F1-9D2DAA619412}" type="presParOf" srcId="{408FD07A-8ECF-4E7D-934A-B7F0B998FA69}" destId="{640F5C26-4BB9-45F0-8FF7-4520C00665B5}" srcOrd="1" destOrd="0" presId="urn:microsoft.com/office/officeart/2024/3/layout/hArchList1"/>
    <dgm:cxn modelId="{4BC74661-B5CB-4FA0-A66F-02293635A764}" type="presParOf" srcId="{408FD07A-8ECF-4E7D-934A-B7F0B998FA69}" destId="{E7CDBD7F-CD83-4CF9-B0B7-D5ED5CB897B7}" srcOrd="2" destOrd="0" presId="urn:microsoft.com/office/officeart/2024/3/layout/hArchList1"/>
    <dgm:cxn modelId="{B5C1C85A-B5D3-4A88-95C5-A7464D9BF891}" type="presParOf" srcId="{E7CDBD7F-CD83-4CF9-B0B7-D5ED5CB897B7}" destId="{A053DAFF-A0B9-42DB-B9E6-C6C3E2B9554E}" srcOrd="0" destOrd="0" presId="urn:microsoft.com/office/officeart/2024/3/layout/hArchList1"/>
    <dgm:cxn modelId="{878F2EDB-69AC-4708-8781-53C33583E56C}" type="presParOf" srcId="{E7CDBD7F-CD83-4CF9-B0B7-D5ED5CB897B7}" destId="{5DB76E1F-F27B-477F-A081-40F3F0A294DA}" srcOrd="1" destOrd="0" presId="urn:microsoft.com/office/officeart/2024/3/layout/hArchList1"/>
    <dgm:cxn modelId="{293B5A05-351D-40C6-9E15-20340417DE7A}" type="presParOf" srcId="{408FD07A-8ECF-4E7D-934A-B7F0B998FA69}" destId="{55746C7A-863C-453E-9ED7-28FE962D7848}" srcOrd="3" destOrd="0" presId="urn:microsoft.com/office/officeart/2024/3/layout/hArchList1"/>
    <dgm:cxn modelId="{377B1D80-90AA-494A-89AD-2D5C89B84D84}" type="presParOf" srcId="{408FD07A-8ECF-4E7D-934A-B7F0B998FA69}" destId="{7D77746B-1445-4C54-AE2F-73EB9D1D9EDF}" srcOrd="4" destOrd="0" presId="urn:microsoft.com/office/officeart/2024/3/layout/hArchList1"/>
    <dgm:cxn modelId="{EAA48634-4EAD-4CD2-A1B5-6CD67B590005}" type="presParOf" srcId="{7D77746B-1445-4C54-AE2F-73EB9D1D9EDF}" destId="{BBFD0D89-8AB9-426D-9290-80E9C5088325}" srcOrd="0" destOrd="0" presId="urn:microsoft.com/office/officeart/2024/3/layout/hArchList1"/>
    <dgm:cxn modelId="{0854A6DA-44E4-4DB8-84D0-2AA21D867DC9}" type="presParOf" srcId="{7D77746B-1445-4C54-AE2F-73EB9D1D9EDF}" destId="{A6E5CD4B-6C0F-47A1-B807-875A1A6CF49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F95E9FE-3790-4E1B-9071-CA101D06437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AFB4E9E-FC70-441B-A67E-A87BCD409561}">
      <dgm:prSet/>
      <dgm:spPr/>
      <dgm:t>
        <a:bodyPr/>
        <a:lstStyle/>
        <a:p>
          <a:pPr>
            <a:lnSpc>
              <a:spcPct val="100000"/>
            </a:lnSpc>
            <a:defRPr b="1"/>
          </a:pPr>
          <a:r>
            <a:rPr lang="en-US" dirty="0"/>
            <a:t>Western Population Stronghold</a:t>
          </a:r>
        </a:p>
      </dgm:t>
    </dgm:pt>
    <dgm:pt modelId="{1932A68E-5396-4747-8656-7F0266A16A73}" type="parTrans" cxnId="{A97A87C1-6501-4829-B658-03B20FEF68FC}">
      <dgm:prSet/>
      <dgm:spPr/>
      <dgm:t>
        <a:bodyPr/>
        <a:lstStyle/>
        <a:p>
          <a:endParaRPr lang="en-US"/>
        </a:p>
      </dgm:t>
    </dgm:pt>
    <dgm:pt modelId="{62D6B56A-51DD-41C4-928F-7B09B24E8610}" type="sibTrans" cxnId="{A97A87C1-6501-4829-B658-03B20FEF68FC}">
      <dgm:prSet/>
      <dgm:spPr/>
      <dgm:t>
        <a:bodyPr/>
        <a:lstStyle/>
        <a:p>
          <a:pPr>
            <a:lnSpc>
              <a:spcPct val="100000"/>
            </a:lnSpc>
            <a:defRPr b="1"/>
          </a:pPr>
          <a:endParaRPr lang="en-US"/>
        </a:p>
      </dgm:t>
    </dgm:pt>
    <dgm:pt modelId="{ED53BADD-C46C-464F-AE86-68BF369D8DFB}">
      <dgm:prSet/>
      <dgm:spPr/>
      <dgm:t>
        <a:bodyPr/>
        <a:lstStyle/>
        <a:p>
          <a:pPr>
            <a:lnSpc>
              <a:spcPct val="100000"/>
            </a:lnSpc>
          </a:pPr>
          <a:r>
            <a:rPr lang="en-US" dirty="0"/>
            <a:t>DIALOGUE EXPANDING TO MICHIGAN AND EAST</a:t>
          </a:r>
        </a:p>
      </dgm:t>
    </dgm:pt>
    <dgm:pt modelId="{CF91C2CB-A6C6-40F1-B1F1-85FACC75B157}" type="parTrans" cxnId="{5A876A07-E697-4142-BC79-CE62CD5520A0}">
      <dgm:prSet/>
      <dgm:spPr/>
      <dgm:t>
        <a:bodyPr/>
        <a:lstStyle/>
        <a:p>
          <a:endParaRPr lang="en-US"/>
        </a:p>
      </dgm:t>
    </dgm:pt>
    <dgm:pt modelId="{B0F4AAFE-C136-4C06-AB1E-804E9A7C81A9}" type="sibTrans" cxnId="{5A876A07-E697-4142-BC79-CE62CD5520A0}">
      <dgm:prSet/>
      <dgm:spPr/>
      <dgm:t>
        <a:bodyPr/>
        <a:lstStyle/>
        <a:p>
          <a:endParaRPr lang="en-US"/>
        </a:p>
      </dgm:t>
    </dgm:pt>
    <dgm:pt modelId="{61C198F1-AC92-4B3E-A70E-11D695577CE4}">
      <dgm:prSet/>
      <dgm:spPr/>
      <dgm:t>
        <a:bodyPr/>
        <a:lstStyle/>
        <a:p>
          <a:pPr>
            <a:lnSpc>
              <a:spcPct val="100000"/>
            </a:lnSpc>
            <a:defRPr b="1"/>
          </a:pPr>
          <a:r>
            <a:rPr lang="en-US"/>
            <a:t>Limited Eastern Presence</a:t>
          </a:r>
        </a:p>
      </dgm:t>
    </dgm:pt>
    <dgm:pt modelId="{3F30FE20-4314-49B7-8E68-6B270EF5468E}" type="parTrans" cxnId="{2CCFB2F2-ABCE-42B3-92E9-18A4922D95D3}">
      <dgm:prSet/>
      <dgm:spPr/>
      <dgm:t>
        <a:bodyPr/>
        <a:lstStyle/>
        <a:p>
          <a:endParaRPr lang="en-US"/>
        </a:p>
      </dgm:t>
    </dgm:pt>
    <dgm:pt modelId="{4576E0F3-D5A7-43E5-8BCD-90CD7A499B75}" type="sibTrans" cxnId="{2CCFB2F2-ABCE-42B3-92E9-18A4922D95D3}">
      <dgm:prSet/>
      <dgm:spPr/>
      <dgm:t>
        <a:bodyPr/>
        <a:lstStyle/>
        <a:p>
          <a:pPr>
            <a:lnSpc>
              <a:spcPct val="100000"/>
            </a:lnSpc>
            <a:defRPr b="1"/>
          </a:pPr>
          <a:endParaRPr lang="en-US"/>
        </a:p>
      </dgm:t>
    </dgm:pt>
    <dgm:pt modelId="{55BCB75F-7C20-4E14-B2ED-D636ABD0C336}">
      <dgm:prSet/>
      <dgm:spPr/>
      <dgm:t>
        <a:bodyPr/>
        <a:lstStyle/>
        <a:p>
          <a:pPr>
            <a:lnSpc>
              <a:spcPct val="100000"/>
            </a:lnSpc>
          </a:pPr>
          <a:r>
            <a:rPr lang="en-US"/>
            <a:t>Coyotes had minimal presence east of the Mississippi River during this time, highlighting geographic constraints of their range.</a:t>
          </a:r>
        </a:p>
      </dgm:t>
    </dgm:pt>
    <dgm:pt modelId="{F1776257-0E4A-4759-B451-7B525C71B627}" type="parTrans" cxnId="{4FD9D9D0-E27E-4F4E-9AF6-A6BD76C6A439}">
      <dgm:prSet/>
      <dgm:spPr/>
      <dgm:t>
        <a:bodyPr/>
        <a:lstStyle/>
        <a:p>
          <a:endParaRPr lang="en-US"/>
        </a:p>
      </dgm:t>
    </dgm:pt>
    <dgm:pt modelId="{3C3952B6-9F28-4F65-A4BB-46A857A3F7AC}" type="sibTrans" cxnId="{4FD9D9D0-E27E-4F4E-9AF6-A6BD76C6A439}">
      <dgm:prSet/>
      <dgm:spPr/>
      <dgm:t>
        <a:bodyPr/>
        <a:lstStyle/>
        <a:p>
          <a:endParaRPr lang="en-US"/>
        </a:p>
      </dgm:t>
    </dgm:pt>
    <dgm:pt modelId="{08AD0DC9-5AB2-45E2-838C-84B143714D4E}">
      <dgm:prSet/>
      <dgm:spPr/>
      <dgm:t>
        <a:bodyPr/>
        <a:lstStyle/>
        <a:p>
          <a:pPr>
            <a:lnSpc>
              <a:spcPct val="100000"/>
            </a:lnSpc>
            <a:defRPr b="1"/>
          </a:pPr>
          <a:r>
            <a:rPr lang="en-US" dirty="0"/>
            <a:t>Onset of Eastward Expansion</a:t>
          </a:r>
        </a:p>
      </dgm:t>
    </dgm:pt>
    <dgm:pt modelId="{5465FE57-41B6-4B8F-927C-FD0116AAA872}" type="parTrans" cxnId="{B77125E6-BE58-4FC0-931D-A07D83E46D93}">
      <dgm:prSet/>
      <dgm:spPr/>
      <dgm:t>
        <a:bodyPr/>
        <a:lstStyle/>
        <a:p>
          <a:endParaRPr lang="en-US"/>
        </a:p>
      </dgm:t>
    </dgm:pt>
    <dgm:pt modelId="{4A84B4EC-77CC-4F42-9DCF-3C3DE23BCFBF}" type="sibTrans" cxnId="{B77125E6-BE58-4FC0-931D-A07D83E46D93}">
      <dgm:prSet/>
      <dgm:spPr/>
      <dgm:t>
        <a:bodyPr/>
        <a:lstStyle/>
        <a:p>
          <a:endParaRPr lang="en-US"/>
        </a:p>
      </dgm:t>
    </dgm:pt>
    <dgm:pt modelId="{4E74E4C6-C225-4018-8222-4071F2FA1986}">
      <dgm:prSet/>
      <dgm:spPr/>
      <dgm:t>
        <a:bodyPr/>
        <a:lstStyle/>
        <a:p>
          <a:pPr>
            <a:lnSpc>
              <a:spcPct val="100000"/>
            </a:lnSpc>
          </a:pPr>
          <a:r>
            <a:rPr lang="en-US" dirty="0"/>
            <a:t>The 1930s marked the beginning of coyotes expanding their range eastward beyond their traditional western stronghold.</a:t>
          </a:r>
        </a:p>
      </dgm:t>
    </dgm:pt>
    <dgm:pt modelId="{7C7E5980-2794-4F91-90E5-269FA7AE933B}" type="parTrans" cxnId="{7D47518B-F565-4AE4-82D1-0E3398747F55}">
      <dgm:prSet/>
      <dgm:spPr/>
      <dgm:t>
        <a:bodyPr/>
        <a:lstStyle/>
        <a:p>
          <a:endParaRPr lang="en-US"/>
        </a:p>
      </dgm:t>
    </dgm:pt>
    <dgm:pt modelId="{BD9D8091-3DF2-474F-B8E3-8C0E23BFD442}" type="sibTrans" cxnId="{7D47518B-F565-4AE4-82D1-0E3398747F55}">
      <dgm:prSet/>
      <dgm:spPr/>
      <dgm:t>
        <a:bodyPr/>
        <a:lstStyle/>
        <a:p>
          <a:endParaRPr lang="en-US"/>
        </a:p>
      </dgm:t>
    </dgm:pt>
    <dgm:pt modelId="{171C2035-4AA5-4932-A1DA-2988DCA112A5}" type="pres">
      <dgm:prSet presAssocID="{1F95E9FE-3790-4E1B-9071-CA101D06437C}" presName="Name0" presStyleCnt="0">
        <dgm:presLayoutVars>
          <dgm:dir/>
          <dgm:resizeHandles val="exact"/>
        </dgm:presLayoutVars>
      </dgm:prSet>
      <dgm:spPr/>
    </dgm:pt>
    <dgm:pt modelId="{D1042E0D-D560-461C-B39F-0F6CB155AD57}" type="pres">
      <dgm:prSet presAssocID="{2AFB4E9E-FC70-441B-A67E-A87BCD409561}" presName="compNode" presStyleCnt="0"/>
      <dgm:spPr/>
    </dgm:pt>
    <dgm:pt modelId="{7A3867DC-3B62-43EF-B8A7-98448411659A}" type="pres">
      <dgm:prSet presAssocID="{2AFB4E9E-FC70-441B-A67E-A87BCD409561}" presName="pictRect" presStyleLbl="revTx" presStyleIdx="0" presStyleCnt="6">
        <dgm:presLayoutVars>
          <dgm:chMax val="0"/>
          <dgm:bulletEnabled/>
        </dgm:presLayoutVars>
      </dgm:prSet>
      <dgm:spPr/>
    </dgm:pt>
    <dgm:pt modelId="{73546547-9160-4BCB-A6CC-A5BC11CB55E0}" type="pres">
      <dgm:prSet presAssocID="{2AFB4E9E-FC70-441B-A67E-A87BCD409561}" presName="textRect" presStyleLbl="revTx" presStyleIdx="1" presStyleCnt="6">
        <dgm:presLayoutVars>
          <dgm:bulletEnabled/>
        </dgm:presLayoutVars>
      </dgm:prSet>
      <dgm:spPr/>
    </dgm:pt>
    <dgm:pt modelId="{8764B6AF-7E37-4E2C-A216-19D5554E7DD2}" type="pres">
      <dgm:prSet presAssocID="{62D6B56A-51DD-41C4-928F-7B09B24E8610}" presName="sibTrans" presStyleLbl="sibTrans2D1" presStyleIdx="0" presStyleCnt="0"/>
      <dgm:spPr/>
    </dgm:pt>
    <dgm:pt modelId="{1B06AF71-7F69-4785-A7D6-247D3C4C90E5}" type="pres">
      <dgm:prSet presAssocID="{61C198F1-AC92-4B3E-A70E-11D695577CE4}" presName="compNode" presStyleCnt="0"/>
      <dgm:spPr/>
    </dgm:pt>
    <dgm:pt modelId="{52A5EA19-4AD2-4ACB-A944-26C6147849B0}" type="pres">
      <dgm:prSet presAssocID="{61C198F1-AC92-4B3E-A70E-11D695577CE4}" presName="pictRect" presStyleLbl="revTx" presStyleIdx="2" presStyleCnt="6">
        <dgm:presLayoutVars>
          <dgm:chMax val="0"/>
          <dgm:bulletEnabled/>
        </dgm:presLayoutVars>
      </dgm:prSet>
      <dgm:spPr/>
    </dgm:pt>
    <dgm:pt modelId="{14876A5E-E614-4EAC-986D-6BEA912814EE}" type="pres">
      <dgm:prSet presAssocID="{61C198F1-AC92-4B3E-A70E-11D695577CE4}" presName="textRect" presStyleLbl="revTx" presStyleIdx="3" presStyleCnt="6">
        <dgm:presLayoutVars>
          <dgm:bulletEnabled/>
        </dgm:presLayoutVars>
      </dgm:prSet>
      <dgm:spPr/>
    </dgm:pt>
    <dgm:pt modelId="{F0C72FCC-4EE8-4D8D-957C-983410BC2C17}" type="pres">
      <dgm:prSet presAssocID="{4576E0F3-D5A7-43E5-8BCD-90CD7A499B75}" presName="sibTrans" presStyleLbl="sibTrans2D1" presStyleIdx="0" presStyleCnt="0"/>
      <dgm:spPr/>
    </dgm:pt>
    <dgm:pt modelId="{1BD6FA7B-2347-461D-B153-7D1DB56C72B7}" type="pres">
      <dgm:prSet presAssocID="{08AD0DC9-5AB2-45E2-838C-84B143714D4E}" presName="compNode" presStyleCnt="0"/>
      <dgm:spPr/>
    </dgm:pt>
    <dgm:pt modelId="{08034ED9-7E55-4FE2-9D22-F4BF2264F288}" type="pres">
      <dgm:prSet presAssocID="{08AD0DC9-5AB2-45E2-838C-84B143714D4E}" presName="pictRect" presStyleLbl="revTx" presStyleIdx="4" presStyleCnt="6" custLinFactX="90028" custLinFactNeighborX="100000" custLinFactNeighborY="0">
        <dgm:presLayoutVars>
          <dgm:chMax val="0"/>
          <dgm:bulletEnabled/>
        </dgm:presLayoutVars>
      </dgm:prSet>
      <dgm:spPr/>
    </dgm:pt>
    <dgm:pt modelId="{004B4147-F2F2-4FA1-AF58-5DAFDCB5C689}" type="pres">
      <dgm:prSet presAssocID="{08AD0DC9-5AB2-45E2-838C-84B143714D4E}" presName="textRect" presStyleLbl="revTx" presStyleIdx="5" presStyleCnt="6">
        <dgm:presLayoutVars>
          <dgm:bulletEnabled/>
        </dgm:presLayoutVars>
      </dgm:prSet>
      <dgm:spPr/>
    </dgm:pt>
  </dgm:ptLst>
  <dgm:cxnLst>
    <dgm:cxn modelId="{5A876A07-E697-4142-BC79-CE62CD5520A0}" srcId="{2AFB4E9E-FC70-441B-A67E-A87BCD409561}" destId="{ED53BADD-C46C-464F-AE86-68BF369D8DFB}" srcOrd="0" destOrd="0" parTransId="{CF91C2CB-A6C6-40F1-B1F1-85FACC75B157}" sibTransId="{B0F4AAFE-C136-4C06-AB1E-804E9A7C81A9}"/>
    <dgm:cxn modelId="{7D238434-FC1F-4735-B3F7-07BE4092820E}" type="presOf" srcId="{4E74E4C6-C225-4018-8222-4071F2FA1986}" destId="{004B4147-F2F2-4FA1-AF58-5DAFDCB5C689}" srcOrd="0" destOrd="0" presId="urn:microsoft.com/office/officeart/2024/3/layout/hArchList1"/>
    <dgm:cxn modelId="{A911B461-8E2F-486B-B656-AD93A8A4A9F0}" type="presOf" srcId="{08AD0DC9-5AB2-45E2-838C-84B143714D4E}" destId="{08034ED9-7E55-4FE2-9D22-F4BF2264F288}" srcOrd="0" destOrd="0" presId="urn:microsoft.com/office/officeart/2024/3/layout/hArchList1"/>
    <dgm:cxn modelId="{913BAC63-AD18-41B3-93CA-A8A85D817BBD}" type="presOf" srcId="{2AFB4E9E-FC70-441B-A67E-A87BCD409561}" destId="{7A3867DC-3B62-43EF-B8A7-98448411659A}" srcOrd="0" destOrd="0" presId="urn:microsoft.com/office/officeart/2024/3/layout/hArchList1"/>
    <dgm:cxn modelId="{F7F22C84-271D-4A83-AD63-488FD21E331D}" type="presOf" srcId="{4576E0F3-D5A7-43E5-8BCD-90CD7A499B75}" destId="{F0C72FCC-4EE8-4D8D-957C-983410BC2C17}" srcOrd="0" destOrd="0" presId="urn:microsoft.com/office/officeart/2024/3/layout/hArchList1"/>
    <dgm:cxn modelId="{7D47518B-F565-4AE4-82D1-0E3398747F55}" srcId="{08AD0DC9-5AB2-45E2-838C-84B143714D4E}" destId="{4E74E4C6-C225-4018-8222-4071F2FA1986}" srcOrd="0" destOrd="0" parTransId="{7C7E5980-2794-4F91-90E5-269FA7AE933B}" sibTransId="{BD9D8091-3DF2-474F-B8E3-8C0E23BFD442}"/>
    <dgm:cxn modelId="{ADF15E92-897A-494D-9C69-8E72F7998B66}" type="presOf" srcId="{ED53BADD-C46C-464F-AE86-68BF369D8DFB}" destId="{73546547-9160-4BCB-A6CC-A5BC11CB55E0}" srcOrd="0" destOrd="0" presId="urn:microsoft.com/office/officeart/2024/3/layout/hArchList1"/>
    <dgm:cxn modelId="{2B24BBA5-DE0C-4DA4-BD09-805F2494B9F8}" type="presOf" srcId="{55BCB75F-7C20-4E14-B2ED-D636ABD0C336}" destId="{14876A5E-E614-4EAC-986D-6BEA912814EE}" srcOrd="0" destOrd="0" presId="urn:microsoft.com/office/officeart/2024/3/layout/hArchList1"/>
    <dgm:cxn modelId="{F3A3A3B2-49F7-423C-AB82-69D9532DC95B}" type="presOf" srcId="{62D6B56A-51DD-41C4-928F-7B09B24E8610}" destId="{8764B6AF-7E37-4E2C-A216-19D5554E7DD2}" srcOrd="0" destOrd="0" presId="urn:microsoft.com/office/officeart/2024/3/layout/hArchList1"/>
    <dgm:cxn modelId="{6E0BFFB2-3F69-4CE4-84E7-DE292208A346}" type="presOf" srcId="{1F95E9FE-3790-4E1B-9071-CA101D06437C}" destId="{171C2035-4AA5-4932-A1DA-2988DCA112A5}" srcOrd="0" destOrd="0" presId="urn:microsoft.com/office/officeart/2024/3/layout/hArchList1"/>
    <dgm:cxn modelId="{A97A87C1-6501-4829-B658-03B20FEF68FC}" srcId="{1F95E9FE-3790-4E1B-9071-CA101D06437C}" destId="{2AFB4E9E-FC70-441B-A67E-A87BCD409561}" srcOrd="0" destOrd="0" parTransId="{1932A68E-5396-4747-8656-7F0266A16A73}" sibTransId="{62D6B56A-51DD-41C4-928F-7B09B24E8610}"/>
    <dgm:cxn modelId="{4FD9D9D0-E27E-4F4E-9AF6-A6BD76C6A439}" srcId="{61C198F1-AC92-4B3E-A70E-11D695577CE4}" destId="{55BCB75F-7C20-4E14-B2ED-D636ABD0C336}" srcOrd="0" destOrd="0" parTransId="{F1776257-0E4A-4759-B451-7B525C71B627}" sibTransId="{3C3952B6-9F28-4F65-A4BB-46A857A3F7AC}"/>
    <dgm:cxn modelId="{B77125E6-BE58-4FC0-931D-A07D83E46D93}" srcId="{1F95E9FE-3790-4E1B-9071-CA101D06437C}" destId="{08AD0DC9-5AB2-45E2-838C-84B143714D4E}" srcOrd="2" destOrd="0" parTransId="{5465FE57-41B6-4B8F-927C-FD0116AAA872}" sibTransId="{4A84B4EC-77CC-4F42-9DCF-3C3DE23BCFBF}"/>
    <dgm:cxn modelId="{2CCFB2F2-ABCE-42B3-92E9-18A4922D95D3}" srcId="{1F95E9FE-3790-4E1B-9071-CA101D06437C}" destId="{61C198F1-AC92-4B3E-A70E-11D695577CE4}" srcOrd="1" destOrd="0" parTransId="{3F30FE20-4314-49B7-8E68-6B270EF5468E}" sibTransId="{4576E0F3-D5A7-43E5-8BCD-90CD7A499B75}"/>
    <dgm:cxn modelId="{0CEBC6FD-8CD6-4359-92E3-88CD82AD5BF6}" type="presOf" srcId="{61C198F1-AC92-4B3E-A70E-11D695577CE4}" destId="{52A5EA19-4AD2-4ACB-A944-26C6147849B0}" srcOrd="0" destOrd="0" presId="urn:microsoft.com/office/officeart/2024/3/layout/hArchList1"/>
    <dgm:cxn modelId="{0CB112E2-6E19-4D42-B362-228A0281DF22}" type="presParOf" srcId="{171C2035-4AA5-4932-A1DA-2988DCA112A5}" destId="{D1042E0D-D560-461C-B39F-0F6CB155AD57}" srcOrd="0" destOrd="0" presId="urn:microsoft.com/office/officeart/2024/3/layout/hArchList1"/>
    <dgm:cxn modelId="{1AC27749-7F37-4F6A-BA5E-C89990E4B0D4}" type="presParOf" srcId="{D1042E0D-D560-461C-B39F-0F6CB155AD57}" destId="{7A3867DC-3B62-43EF-B8A7-98448411659A}" srcOrd="0" destOrd="0" presId="urn:microsoft.com/office/officeart/2024/3/layout/hArchList1"/>
    <dgm:cxn modelId="{00500C4C-28CE-4F0A-9924-8231241FA350}" type="presParOf" srcId="{D1042E0D-D560-461C-B39F-0F6CB155AD57}" destId="{73546547-9160-4BCB-A6CC-A5BC11CB55E0}" srcOrd="1" destOrd="0" presId="urn:microsoft.com/office/officeart/2024/3/layout/hArchList1"/>
    <dgm:cxn modelId="{16B5DF38-100B-49C3-B4E4-F999C95466A6}" type="presParOf" srcId="{171C2035-4AA5-4932-A1DA-2988DCA112A5}" destId="{8764B6AF-7E37-4E2C-A216-19D5554E7DD2}" srcOrd="1" destOrd="0" presId="urn:microsoft.com/office/officeart/2024/3/layout/hArchList1"/>
    <dgm:cxn modelId="{C2252A75-27E2-4AAA-93D5-B0F6DBC509B3}" type="presParOf" srcId="{171C2035-4AA5-4932-A1DA-2988DCA112A5}" destId="{1B06AF71-7F69-4785-A7D6-247D3C4C90E5}" srcOrd="2" destOrd="0" presId="urn:microsoft.com/office/officeart/2024/3/layout/hArchList1"/>
    <dgm:cxn modelId="{2CE6D2A0-73CA-47F7-A54B-546D8E1727BF}" type="presParOf" srcId="{1B06AF71-7F69-4785-A7D6-247D3C4C90E5}" destId="{52A5EA19-4AD2-4ACB-A944-26C6147849B0}" srcOrd="0" destOrd="0" presId="urn:microsoft.com/office/officeart/2024/3/layout/hArchList1"/>
    <dgm:cxn modelId="{31DCE1F6-3146-4D43-ACAA-6FBC85898B9C}" type="presParOf" srcId="{1B06AF71-7F69-4785-A7D6-247D3C4C90E5}" destId="{14876A5E-E614-4EAC-986D-6BEA912814EE}" srcOrd="1" destOrd="0" presId="urn:microsoft.com/office/officeart/2024/3/layout/hArchList1"/>
    <dgm:cxn modelId="{D03E8EA6-5B63-4AF2-B2CF-D0E71581F0CC}" type="presParOf" srcId="{171C2035-4AA5-4932-A1DA-2988DCA112A5}" destId="{F0C72FCC-4EE8-4D8D-957C-983410BC2C17}" srcOrd="3" destOrd="0" presId="urn:microsoft.com/office/officeart/2024/3/layout/hArchList1"/>
    <dgm:cxn modelId="{7A9D8D72-7BCC-405F-8722-E5EA08A5ECA8}" type="presParOf" srcId="{171C2035-4AA5-4932-A1DA-2988DCA112A5}" destId="{1BD6FA7B-2347-461D-B153-7D1DB56C72B7}" srcOrd="4" destOrd="0" presId="urn:microsoft.com/office/officeart/2024/3/layout/hArchList1"/>
    <dgm:cxn modelId="{7B877EDD-196D-49B6-A453-B1C579DE7A4C}" type="presParOf" srcId="{1BD6FA7B-2347-461D-B153-7D1DB56C72B7}" destId="{08034ED9-7E55-4FE2-9D22-F4BF2264F288}" srcOrd="0" destOrd="0" presId="urn:microsoft.com/office/officeart/2024/3/layout/hArchList1"/>
    <dgm:cxn modelId="{89AD4865-5550-43E1-A39D-7E47F6C06BD2}" type="presParOf" srcId="{1BD6FA7B-2347-461D-B153-7D1DB56C72B7}" destId="{004B4147-F2F2-4FA1-AF58-5DAFDCB5C689}" srcOrd="1" destOrd="0" presId="urn:microsoft.com/office/officeart/2024/3/layout/hArc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2C9EBE-3BAC-4EB0-851B-3E59B22A820E}"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3F798E71-1B73-4BFA-BD9B-88BB66073BD6}">
      <dgm:prSet/>
      <dgm:spPr/>
      <dgm:t>
        <a:bodyPr/>
        <a:lstStyle/>
        <a:p>
          <a:pPr>
            <a:lnSpc>
              <a:spcPct val="100000"/>
            </a:lnSpc>
            <a:defRPr b="1"/>
          </a:pPr>
          <a:r>
            <a:rPr lang="en-US" dirty="0"/>
            <a:t>Open Home Range</a:t>
          </a:r>
        </a:p>
      </dgm:t>
    </dgm:pt>
    <dgm:pt modelId="{8F9D2C10-EFB4-432F-9F61-4D6CEB53B607}" type="parTrans" cxnId="{ACA024AF-9532-430A-AE0F-B6A4E9AE2F2A}">
      <dgm:prSet/>
      <dgm:spPr/>
      <dgm:t>
        <a:bodyPr/>
        <a:lstStyle/>
        <a:p>
          <a:endParaRPr lang="en-US"/>
        </a:p>
      </dgm:t>
    </dgm:pt>
    <dgm:pt modelId="{C55F1A98-9ACF-4B12-BFC3-27F976418FFA}" type="sibTrans" cxnId="{ACA024AF-9532-430A-AE0F-B6A4E9AE2F2A}">
      <dgm:prSet/>
      <dgm:spPr/>
      <dgm:t>
        <a:bodyPr/>
        <a:lstStyle/>
        <a:p>
          <a:pPr>
            <a:lnSpc>
              <a:spcPct val="100000"/>
            </a:lnSpc>
            <a:defRPr b="1"/>
          </a:pPr>
          <a:endParaRPr lang="en-US"/>
        </a:p>
      </dgm:t>
    </dgm:pt>
    <dgm:pt modelId="{7B3351BF-9E3A-425A-9957-491CB3161D4F}">
      <dgm:prSet/>
      <dgm:spPr/>
      <dgm:t>
        <a:bodyPr/>
        <a:lstStyle/>
        <a:p>
          <a:pPr>
            <a:lnSpc>
              <a:spcPct val="100000"/>
            </a:lnSpc>
          </a:pPr>
          <a:r>
            <a:rPr lang="en-US" dirty="0"/>
            <a:t>Core populations occupied open plains and western deserts.</a:t>
          </a:r>
        </a:p>
      </dgm:t>
    </dgm:pt>
    <dgm:pt modelId="{E0FBE929-5E2F-4827-8AF4-B8DC43679635}" type="parTrans" cxnId="{28A59C36-FC91-4EDA-A657-5C4E67E379DB}">
      <dgm:prSet/>
      <dgm:spPr/>
      <dgm:t>
        <a:bodyPr/>
        <a:lstStyle/>
        <a:p>
          <a:endParaRPr lang="en-US"/>
        </a:p>
      </dgm:t>
    </dgm:pt>
    <dgm:pt modelId="{DA898E47-16A9-4AA0-82BA-FFD0A106BD43}" type="sibTrans" cxnId="{28A59C36-FC91-4EDA-A657-5C4E67E379DB}">
      <dgm:prSet/>
      <dgm:spPr/>
      <dgm:t>
        <a:bodyPr/>
        <a:lstStyle/>
        <a:p>
          <a:endParaRPr lang="en-US"/>
        </a:p>
      </dgm:t>
    </dgm:pt>
    <dgm:pt modelId="{18B5491E-462F-40F2-83C8-25305763B688}">
      <dgm:prSet/>
      <dgm:spPr/>
      <dgm:t>
        <a:bodyPr/>
        <a:lstStyle/>
        <a:p>
          <a:pPr>
            <a:lnSpc>
              <a:spcPct val="100000"/>
            </a:lnSpc>
            <a:defRPr b="1"/>
          </a:pPr>
          <a:r>
            <a:rPr lang="en-US" dirty="0"/>
            <a:t>Data Type Evolution</a:t>
          </a:r>
        </a:p>
      </dgm:t>
    </dgm:pt>
    <dgm:pt modelId="{C1411A33-F9B9-4110-9C26-8D39890087FB}" type="parTrans" cxnId="{2A2F1D50-B0B9-4310-A4B8-7BB857C91886}">
      <dgm:prSet/>
      <dgm:spPr/>
      <dgm:t>
        <a:bodyPr/>
        <a:lstStyle/>
        <a:p>
          <a:endParaRPr lang="en-US"/>
        </a:p>
      </dgm:t>
    </dgm:pt>
    <dgm:pt modelId="{2A9ED21C-D4E8-4CB1-9E4B-5876CC548309}" type="sibTrans" cxnId="{2A2F1D50-B0B9-4310-A4B8-7BB857C91886}">
      <dgm:prSet/>
      <dgm:spPr/>
      <dgm:t>
        <a:bodyPr/>
        <a:lstStyle/>
        <a:p>
          <a:pPr>
            <a:lnSpc>
              <a:spcPct val="100000"/>
            </a:lnSpc>
            <a:defRPr b="1"/>
          </a:pPr>
          <a:endParaRPr lang="en-US"/>
        </a:p>
      </dgm:t>
    </dgm:pt>
    <dgm:pt modelId="{D52671A4-C11B-4C7D-93A5-841996EA3744}">
      <dgm:prSet/>
      <dgm:spPr/>
      <dgm:t>
        <a:bodyPr/>
        <a:lstStyle/>
        <a:p>
          <a:pPr>
            <a:lnSpc>
              <a:spcPct val="100000"/>
            </a:lnSpc>
          </a:pPr>
          <a:r>
            <a:rPr lang="en-US" dirty="0"/>
            <a:t>Early expansion began quietly across newly altered landscapes.</a:t>
          </a:r>
        </a:p>
      </dgm:t>
    </dgm:pt>
    <dgm:pt modelId="{00077392-52F2-4DE6-A5A3-1674BC42FFC3}" type="parTrans" cxnId="{68C9B8A2-1708-4F19-BEA7-ABEF61BFE3A8}">
      <dgm:prSet/>
      <dgm:spPr/>
      <dgm:t>
        <a:bodyPr/>
        <a:lstStyle/>
        <a:p>
          <a:endParaRPr lang="en-US"/>
        </a:p>
      </dgm:t>
    </dgm:pt>
    <dgm:pt modelId="{4270C6D0-B753-47D1-AA45-6511F4F46A38}" type="sibTrans" cxnId="{68C9B8A2-1708-4F19-BEA7-ABEF61BFE3A8}">
      <dgm:prSet/>
      <dgm:spPr/>
      <dgm:t>
        <a:bodyPr/>
        <a:lstStyle/>
        <a:p>
          <a:endParaRPr lang="en-US"/>
        </a:p>
      </dgm:t>
    </dgm:pt>
    <dgm:pt modelId="{E36A9FAA-F4CE-4B48-A220-DDFE3FAD352F}" type="pres">
      <dgm:prSet presAssocID="{DF2C9EBE-3BAC-4EB0-851B-3E59B22A820E}" presName="Name0" presStyleCnt="0">
        <dgm:presLayoutVars>
          <dgm:dir/>
          <dgm:resizeHandles val="exact"/>
        </dgm:presLayoutVars>
      </dgm:prSet>
      <dgm:spPr/>
    </dgm:pt>
    <dgm:pt modelId="{4EC41853-E15E-4700-96A4-6EE372EBA634}" type="pres">
      <dgm:prSet presAssocID="{3F798E71-1B73-4BFA-BD9B-88BB66073BD6}" presName="compNode" presStyleCnt="0"/>
      <dgm:spPr/>
    </dgm:pt>
    <dgm:pt modelId="{DA8A56BD-BA34-492F-B871-7A69295276B6}" type="pres">
      <dgm:prSet presAssocID="{3F798E71-1B73-4BFA-BD9B-88BB66073BD6}" presName="pictRect" presStyleLbl="revTx" presStyleIdx="0" presStyleCnt="4">
        <dgm:presLayoutVars>
          <dgm:chMax val="0"/>
          <dgm:bulletEnabled/>
        </dgm:presLayoutVars>
      </dgm:prSet>
      <dgm:spPr/>
    </dgm:pt>
    <dgm:pt modelId="{28070BFE-E63D-497E-B2D3-36EEAF400235}" type="pres">
      <dgm:prSet presAssocID="{3F798E71-1B73-4BFA-BD9B-88BB66073BD6}" presName="textRect" presStyleLbl="revTx" presStyleIdx="1" presStyleCnt="4">
        <dgm:presLayoutVars>
          <dgm:bulletEnabled/>
        </dgm:presLayoutVars>
      </dgm:prSet>
      <dgm:spPr/>
    </dgm:pt>
    <dgm:pt modelId="{EF031A68-F9C9-48D3-A865-C3D9751977B4}" type="pres">
      <dgm:prSet presAssocID="{C55F1A98-9ACF-4B12-BFC3-27F976418FFA}" presName="sibTrans" presStyleLbl="sibTrans2D1" presStyleIdx="0" presStyleCnt="0"/>
      <dgm:spPr/>
    </dgm:pt>
    <dgm:pt modelId="{04E89E93-8389-411C-A9D9-9C96D41034C2}" type="pres">
      <dgm:prSet presAssocID="{18B5491E-462F-40F2-83C8-25305763B688}" presName="compNode" presStyleCnt="0"/>
      <dgm:spPr/>
    </dgm:pt>
    <dgm:pt modelId="{BA67CE12-AE33-4A8B-AAB8-31B39662E4F5}" type="pres">
      <dgm:prSet presAssocID="{18B5491E-462F-40F2-83C8-25305763B688}" presName="pictRect" presStyleLbl="revTx" presStyleIdx="2" presStyleCnt="4">
        <dgm:presLayoutVars>
          <dgm:chMax val="0"/>
          <dgm:bulletEnabled/>
        </dgm:presLayoutVars>
      </dgm:prSet>
      <dgm:spPr/>
    </dgm:pt>
    <dgm:pt modelId="{96A9758D-6293-485C-9F24-1B88D556AD0C}" type="pres">
      <dgm:prSet presAssocID="{18B5491E-462F-40F2-83C8-25305763B688}" presName="textRect" presStyleLbl="revTx" presStyleIdx="3" presStyleCnt="4">
        <dgm:presLayoutVars>
          <dgm:bulletEnabled/>
        </dgm:presLayoutVars>
      </dgm:prSet>
      <dgm:spPr/>
    </dgm:pt>
  </dgm:ptLst>
  <dgm:cxnLst>
    <dgm:cxn modelId="{1BBC562F-9130-44B7-B9F6-BE556055DC14}" type="presOf" srcId="{18B5491E-462F-40F2-83C8-25305763B688}" destId="{BA67CE12-AE33-4A8B-AAB8-31B39662E4F5}" srcOrd="0" destOrd="0" presId="urn:microsoft.com/office/officeart/2024/3/layout/hArchList1"/>
    <dgm:cxn modelId="{28A59C36-FC91-4EDA-A657-5C4E67E379DB}" srcId="{3F798E71-1B73-4BFA-BD9B-88BB66073BD6}" destId="{7B3351BF-9E3A-425A-9957-491CB3161D4F}" srcOrd="0" destOrd="0" parTransId="{E0FBE929-5E2F-4827-8AF4-B8DC43679635}" sibTransId="{DA898E47-16A9-4AA0-82BA-FFD0A106BD43}"/>
    <dgm:cxn modelId="{655F8E3D-8437-4F9E-AC0D-2401D99FB8C4}" type="presOf" srcId="{3F798E71-1B73-4BFA-BD9B-88BB66073BD6}" destId="{DA8A56BD-BA34-492F-B871-7A69295276B6}" srcOrd="0" destOrd="0" presId="urn:microsoft.com/office/officeart/2024/3/layout/hArchList1"/>
    <dgm:cxn modelId="{6DC57249-9394-4DC5-9AC4-7C968A5B6848}" type="presOf" srcId="{D52671A4-C11B-4C7D-93A5-841996EA3744}" destId="{96A9758D-6293-485C-9F24-1B88D556AD0C}" srcOrd="0" destOrd="0" presId="urn:microsoft.com/office/officeart/2024/3/layout/hArchList1"/>
    <dgm:cxn modelId="{2A2F1D50-B0B9-4310-A4B8-7BB857C91886}" srcId="{DF2C9EBE-3BAC-4EB0-851B-3E59B22A820E}" destId="{18B5491E-462F-40F2-83C8-25305763B688}" srcOrd="1" destOrd="0" parTransId="{C1411A33-F9B9-4110-9C26-8D39890087FB}" sibTransId="{2A9ED21C-D4E8-4CB1-9E4B-5876CC548309}"/>
    <dgm:cxn modelId="{FEAC2785-2679-4EDA-B80B-9113BE22036A}" type="presOf" srcId="{C55F1A98-9ACF-4B12-BFC3-27F976418FFA}" destId="{EF031A68-F9C9-48D3-A865-C3D9751977B4}" srcOrd="0" destOrd="0" presId="urn:microsoft.com/office/officeart/2024/3/layout/hArchList1"/>
    <dgm:cxn modelId="{68C9B8A2-1708-4F19-BEA7-ABEF61BFE3A8}" srcId="{18B5491E-462F-40F2-83C8-25305763B688}" destId="{D52671A4-C11B-4C7D-93A5-841996EA3744}" srcOrd="0" destOrd="0" parTransId="{00077392-52F2-4DE6-A5A3-1674BC42FFC3}" sibTransId="{4270C6D0-B753-47D1-AA45-6511F4F46A38}"/>
    <dgm:cxn modelId="{ACA024AF-9532-430A-AE0F-B6A4E9AE2F2A}" srcId="{DF2C9EBE-3BAC-4EB0-851B-3E59B22A820E}" destId="{3F798E71-1B73-4BFA-BD9B-88BB66073BD6}" srcOrd="0" destOrd="0" parTransId="{8F9D2C10-EFB4-432F-9F61-4D6CEB53B607}" sibTransId="{C55F1A98-9ACF-4B12-BFC3-27F976418FFA}"/>
    <dgm:cxn modelId="{411858EC-E7F8-49F4-89F9-523760CC7408}" type="presOf" srcId="{DF2C9EBE-3BAC-4EB0-851B-3E59B22A820E}" destId="{E36A9FAA-F4CE-4B48-A220-DDFE3FAD352F}" srcOrd="0" destOrd="0" presId="urn:microsoft.com/office/officeart/2024/3/layout/hArchList1"/>
    <dgm:cxn modelId="{78B7CFEC-8DCC-4A0E-8866-88F0AD88C230}" type="presOf" srcId="{7B3351BF-9E3A-425A-9957-491CB3161D4F}" destId="{28070BFE-E63D-497E-B2D3-36EEAF400235}" srcOrd="0" destOrd="0" presId="urn:microsoft.com/office/officeart/2024/3/layout/hArchList1"/>
    <dgm:cxn modelId="{8B8877FD-54A1-4C6F-A26F-B9BD05E1755E}" type="presParOf" srcId="{E36A9FAA-F4CE-4B48-A220-DDFE3FAD352F}" destId="{4EC41853-E15E-4700-96A4-6EE372EBA634}" srcOrd="0" destOrd="0" presId="urn:microsoft.com/office/officeart/2024/3/layout/hArchList1"/>
    <dgm:cxn modelId="{2A096257-C110-4A82-AF5C-4246CAB7C6F0}" type="presParOf" srcId="{4EC41853-E15E-4700-96A4-6EE372EBA634}" destId="{DA8A56BD-BA34-492F-B871-7A69295276B6}" srcOrd="0" destOrd="0" presId="urn:microsoft.com/office/officeart/2024/3/layout/hArchList1"/>
    <dgm:cxn modelId="{FF6E37B2-03C4-4D38-8443-0FC48545CF2A}" type="presParOf" srcId="{4EC41853-E15E-4700-96A4-6EE372EBA634}" destId="{28070BFE-E63D-497E-B2D3-36EEAF400235}" srcOrd="1" destOrd="0" presId="urn:microsoft.com/office/officeart/2024/3/layout/hArchList1"/>
    <dgm:cxn modelId="{9C2E3B9D-912A-4FBB-8FE0-39EAAAE7790B}" type="presParOf" srcId="{E36A9FAA-F4CE-4B48-A220-DDFE3FAD352F}" destId="{EF031A68-F9C9-48D3-A865-C3D9751977B4}" srcOrd="1" destOrd="0" presId="urn:microsoft.com/office/officeart/2024/3/layout/hArchList1"/>
    <dgm:cxn modelId="{EAA92BE3-29D3-4AD7-936E-A06B86705598}" type="presParOf" srcId="{E36A9FAA-F4CE-4B48-A220-DDFE3FAD352F}" destId="{04E89E93-8389-411C-A9D9-9C96D41034C2}" srcOrd="2" destOrd="0" presId="urn:microsoft.com/office/officeart/2024/3/layout/hArchList1"/>
    <dgm:cxn modelId="{2C4D1080-0600-4A35-A78D-0D18CBB815FF}" type="presParOf" srcId="{04E89E93-8389-411C-A9D9-9C96D41034C2}" destId="{BA67CE12-AE33-4A8B-AAB8-31B39662E4F5}" srcOrd="0" destOrd="0" presId="urn:microsoft.com/office/officeart/2024/3/layout/hArchList1"/>
    <dgm:cxn modelId="{330024A2-0B4C-4458-A98F-0AB59E9FE226}" type="presParOf" srcId="{04E89E93-8389-411C-A9D9-9C96D41034C2}" destId="{96A9758D-6293-485C-9F24-1B88D556AD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95E9FE-3790-4E1B-9071-CA101D06437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AFB4E9E-FC70-441B-A67E-A87BCD409561}">
      <dgm:prSet/>
      <dgm:spPr/>
      <dgm:t>
        <a:bodyPr/>
        <a:lstStyle/>
        <a:p>
          <a:pPr>
            <a:lnSpc>
              <a:spcPct val="100000"/>
            </a:lnSpc>
            <a:defRPr b="1"/>
          </a:pPr>
          <a:r>
            <a:rPr lang="en-US" dirty="0"/>
            <a:t>First Eastern Footsteps</a:t>
          </a:r>
        </a:p>
      </dgm:t>
    </dgm:pt>
    <dgm:pt modelId="{1932A68E-5396-4747-8656-7F0266A16A73}" type="parTrans" cxnId="{A97A87C1-6501-4829-B658-03B20FEF68FC}">
      <dgm:prSet/>
      <dgm:spPr/>
      <dgm:t>
        <a:bodyPr/>
        <a:lstStyle/>
        <a:p>
          <a:endParaRPr lang="en-US"/>
        </a:p>
      </dgm:t>
    </dgm:pt>
    <dgm:pt modelId="{62D6B56A-51DD-41C4-928F-7B09B24E8610}" type="sibTrans" cxnId="{A97A87C1-6501-4829-B658-03B20FEF68FC}">
      <dgm:prSet/>
      <dgm:spPr/>
      <dgm:t>
        <a:bodyPr/>
        <a:lstStyle/>
        <a:p>
          <a:pPr>
            <a:lnSpc>
              <a:spcPct val="100000"/>
            </a:lnSpc>
            <a:defRPr b="1"/>
          </a:pPr>
          <a:endParaRPr lang="en-US"/>
        </a:p>
      </dgm:t>
    </dgm:pt>
    <dgm:pt modelId="{ED53BADD-C46C-464F-AE86-68BF369D8DFB}">
      <dgm:prSet/>
      <dgm:spPr/>
      <dgm:t>
        <a:bodyPr/>
        <a:lstStyle/>
        <a:p>
          <a:pPr>
            <a:lnSpc>
              <a:spcPct val="100000"/>
            </a:lnSpc>
          </a:pPr>
          <a:r>
            <a:rPr lang="en-US" dirty="0"/>
            <a:t>Verified east-of-Mississippi sightings mark the species’ first leap forward.</a:t>
          </a:r>
        </a:p>
      </dgm:t>
    </dgm:pt>
    <dgm:pt modelId="{CF91C2CB-A6C6-40F1-B1F1-85FACC75B157}" type="parTrans" cxnId="{5A876A07-E697-4142-BC79-CE62CD5520A0}">
      <dgm:prSet/>
      <dgm:spPr/>
      <dgm:t>
        <a:bodyPr/>
        <a:lstStyle/>
        <a:p>
          <a:endParaRPr lang="en-US"/>
        </a:p>
      </dgm:t>
    </dgm:pt>
    <dgm:pt modelId="{B0F4AAFE-C136-4C06-AB1E-804E9A7C81A9}" type="sibTrans" cxnId="{5A876A07-E697-4142-BC79-CE62CD5520A0}">
      <dgm:prSet/>
      <dgm:spPr/>
      <dgm:t>
        <a:bodyPr/>
        <a:lstStyle/>
        <a:p>
          <a:endParaRPr lang="en-US"/>
        </a:p>
      </dgm:t>
    </dgm:pt>
    <dgm:pt modelId="{61C198F1-AC92-4B3E-A70E-11D695577CE4}">
      <dgm:prSet/>
      <dgm:spPr/>
      <dgm:t>
        <a:bodyPr/>
        <a:lstStyle/>
        <a:p>
          <a:pPr>
            <a:lnSpc>
              <a:spcPct val="100000"/>
            </a:lnSpc>
            <a:defRPr b="1"/>
          </a:pPr>
          <a:r>
            <a:rPr lang="en-US" dirty="0"/>
            <a:t>Great Lakes &amp; Beyond</a:t>
          </a:r>
        </a:p>
      </dgm:t>
    </dgm:pt>
    <dgm:pt modelId="{3F30FE20-4314-49B7-8E68-6B270EF5468E}" type="parTrans" cxnId="{2CCFB2F2-ABCE-42B3-92E9-18A4922D95D3}">
      <dgm:prSet/>
      <dgm:spPr/>
      <dgm:t>
        <a:bodyPr/>
        <a:lstStyle/>
        <a:p>
          <a:endParaRPr lang="en-US"/>
        </a:p>
      </dgm:t>
    </dgm:pt>
    <dgm:pt modelId="{4576E0F3-D5A7-43E5-8BCD-90CD7A499B75}" type="sibTrans" cxnId="{2CCFB2F2-ABCE-42B3-92E9-18A4922D95D3}">
      <dgm:prSet/>
      <dgm:spPr/>
      <dgm:t>
        <a:bodyPr/>
        <a:lstStyle/>
        <a:p>
          <a:pPr>
            <a:lnSpc>
              <a:spcPct val="100000"/>
            </a:lnSpc>
            <a:defRPr b="1"/>
          </a:pPr>
          <a:endParaRPr lang="en-US"/>
        </a:p>
      </dgm:t>
    </dgm:pt>
    <dgm:pt modelId="{55BCB75F-7C20-4E14-B2ED-D636ABD0C336}">
      <dgm:prSet/>
      <dgm:spPr/>
      <dgm:t>
        <a:bodyPr/>
        <a:lstStyle/>
        <a:p>
          <a:pPr>
            <a:lnSpc>
              <a:spcPct val="100000"/>
            </a:lnSpc>
          </a:pPr>
          <a:r>
            <a:rPr lang="en-US" dirty="0"/>
            <a:t>Records emerge in the Great Lakes and southern Canada by mid-century.</a:t>
          </a:r>
        </a:p>
      </dgm:t>
    </dgm:pt>
    <dgm:pt modelId="{F1776257-0E4A-4759-B451-7B525C71B627}" type="parTrans" cxnId="{4FD9D9D0-E27E-4F4E-9AF6-A6BD76C6A439}">
      <dgm:prSet/>
      <dgm:spPr/>
      <dgm:t>
        <a:bodyPr/>
        <a:lstStyle/>
        <a:p>
          <a:endParaRPr lang="en-US"/>
        </a:p>
      </dgm:t>
    </dgm:pt>
    <dgm:pt modelId="{3C3952B6-9F28-4F65-A4BB-46A857A3F7AC}" type="sibTrans" cxnId="{4FD9D9D0-E27E-4F4E-9AF6-A6BD76C6A439}">
      <dgm:prSet/>
      <dgm:spPr/>
      <dgm:t>
        <a:bodyPr/>
        <a:lstStyle/>
        <a:p>
          <a:endParaRPr lang="en-US"/>
        </a:p>
      </dgm:t>
    </dgm:pt>
    <dgm:pt modelId="{08AD0DC9-5AB2-45E2-838C-84B143714D4E}">
      <dgm:prSet/>
      <dgm:spPr/>
      <dgm:t>
        <a:bodyPr/>
        <a:lstStyle/>
        <a:p>
          <a:pPr>
            <a:lnSpc>
              <a:spcPct val="100000"/>
            </a:lnSpc>
            <a:defRPr b="1"/>
          </a:pPr>
          <a:r>
            <a:rPr lang="en-US" dirty="0"/>
            <a:t>Persistence Under Fire</a:t>
          </a:r>
        </a:p>
      </dgm:t>
    </dgm:pt>
    <dgm:pt modelId="{5465FE57-41B6-4B8F-927C-FD0116AAA872}" type="parTrans" cxnId="{B77125E6-BE58-4FC0-931D-A07D83E46D93}">
      <dgm:prSet/>
      <dgm:spPr/>
      <dgm:t>
        <a:bodyPr/>
        <a:lstStyle/>
        <a:p>
          <a:endParaRPr lang="en-US"/>
        </a:p>
      </dgm:t>
    </dgm:pt>
    <dgm:pt modelId="{4A84B4EC-77CC-4F42-9DCF-3C3DE23BCFBF}" type="sibTrans" cxnId="{B77125E6-BE58-4FC0-931D-A07D83E46D93}">
      <dgm:prSet/>
      <dgm:spPr/>
      <dgm:t>
        <a:bodyPr/>
        <a:lstStyle/>
        <a:p>
          <a:endParaRPr lang="en-US"/>
        </a:p>
      </dgm:t>
    </dgm:pt>
    <dgm:pt modelId="{4E74E4C6-C225-4018-8222-4071F2FA1986}">
      <dgm:prSet/>
      <dgm:spPr/>
      <dgm:t>
        <a:bodyPr/>
        <a:lstStyle/>
        <a:p>
          <a:pPr>
            <a:lnSpc>
              <a:spcPct val="100000"/>
            </a:lnSpc>
          </a:pPr>
          <a:r>
            <a:rPr lang="en-US" dirty="0"/>
            <a:t>Gradual but persistent growth despite widespread predator control.</a:t>
          </a:r>
        </a:p>
      </dgm:t>
    </dgm:pt>
    <dgm:pt modelId="{7C7E5980-2794-4F91-90E5-269FA7AE933B}" type="parTrans" cxnId="{7D47518B-F565-4AE4-82D1-0E3398747F55}">
      <dgm:prSet/>
      <dgm:spPr/>
      <dgm:t>
        <a:bodyPr/>
        <a:lstStyle/>
        <a:p>
          <a:endParaRPr lang="en-US"/>
        </a:p>
      </dgm:t>
    </dgm:pt>
    <dgm:pt modelId="{BD9D8091-3DF2-474F-B8E3-8C0E23BFD442}" type="sibTrans" cxnId="{7D47518B-F565-4AE4-82D1-0E3398747F55}">
      <dgm:prSet/>
      <dgm:spPr/>
      <dgm:t>
        <a:bodyPr/>
        <a:lstStyle/>
        <a:p>
          <a:endParaRPr lang="en-US"/>
        </a:p>
      </dgm:t>
    </dgm:pt>
    <dgm:pt modelId="{171C2035-4AA5-4932-A1DA-2988DCA112A5}" type="pres">
      <dgm:prSet presAssocID="{1F95E9FE-3790-4E1B-9071-CA101D06437C}" presName="Name0" presStyleCnt="0">
        <dgm:presLayoutVars>
          <dgm:dir/>
          <dgm:resizeHandles val="exact"/>
        </dgm:presLayoutVars>
      </dgm:prSet>
      <dgm:spPr/>
    </dgm:pt>
    <dgm:pt modelId="{D1042E0D-D560-461C-B39F-0F6CB155AD57}" type="pres">
      <dgm:prSet presAssocID="{2AFB4E9E-FC70-441B-A67E-A87BCD409561}" presName="compNode" presStyleCnt="0"/>
      <dgm:spPr/>
    </dgm:pt>
    <dgm:pt modelId="{7A3867DC-3B62-43EF-B8A7-98448411659A}" type="pres">
      <dgm:prSet presAssocID="{2AFB4E9E-FC70-441B-A67E-A87BCD409561}" presName="pictRect" presStyleLbl="revTx" presStyleIdx="0" presStyleCnt="6">
        <dgm:presLayoutVars>
          <dgm:chMax val="0"/>
          <dgm:bulletEnabled/>
        </dgm:presLayoutVars>
      </dgm:prSet>
      <dgm:spPr/>
    </dgm:pt>
    <dgm:pt modelId="{73546547-9160-4BCB-A6CC-A5BC11CB55E0}" type="pres">
      <dgm:prSet presAssocID="{2AFB4E9E-FC70-441B-A67E-A87BCD409561}" presName="textRect" presStyleLbl="revTx" presStyleIdx="1" presStyleCnt="6">
        <dgm:presLayoutVars>
          <dgm:bulletEnabled/>
        </dgm:presLayoutVars>
      </dgm:prSet>
      <dgm:spPr/>
    </dgm:pt>
    <dgm:pt modelId="{8764B6AF-7E37-4E2C-A216-19D5554E7DD2}" type="pres">
      <dgm:prSet presAssocID="{62D6B56A-51DD-41C4-928F-7B09B24E8610}" presName="sibTrans" presStyleLbl="sibTrans2D1" presStyleIdx="0" presStyleCnt="0"/>
      <dgm:spPr/>
    </dgm:pt>
    <dgm:pt modelId="{1B06AF71-7F69-4785-A7D6-247D3C4C90E5}" type="pres">
      <dgm:prSet presAssocID="{61C198F1-AC92-4B3E-A70E-11D695577CE4}" presName="compNode" presStyleCnt="0"/>
      <dgm:spPr/>
    </dgm:pt>
    <dgm:pt modelId="{52A5EA19-4AD2-4ACB-A944-26C6147849B0}" type="pres">
      <dgm:prSet presAssocID="{61C198F1-AC92-4B3E-A70E-11D695577CE4}" presName="pictRect" presStyleLbl="revTx" presStyleIdx="2" presStyleCnt="6">
        <dgm:presLayoutVars>
          <dgm:chMax val="0"/>
          <dgm:bulletEnabled/>
        </dgm:presLayoutVars>
      </dgm:prSet>
      <dgm:spPr/>
    </dgm:pt>
    <dgm:pt modelId="{14876A5E-E614-4EAC-986D-6BEA912814EE}" type="pres">
      <dgm:prSet presAssocID="{61C198F1-AC92-4B3E-A70E-11D695577CE4}" presName="textRect" presStyleLbl="revTx" presStyleIdx="3" presStyleCnt="6">
        <dgm:presLayoutVars>
          <dgm:bulletEnabled/>
        </dgm:presLayoutVars>
      </dgm:prSet>
      <dgm:spPr/>
    </dgm:pt>
    <dgm:pt modelId="{F0C72FCC-4EE8-4D8D-957C-983410BC2C17}" type="pres">
      <dgm:prSet presAssocID="{4576E0F3-D5A7-43E5-8BCD-90CD7A499B75}" presName="sibTrans" presStyleLbl="sibTrans2D1" presStyleIdx="0" presStyleCnt="0"/>
      <dgm:spPr/>
    </dgm:pt>
    <dgm:pt modelId="{1BD6FA7B-2347-461D-B153-7D1DB56C72B7}" type="pres">
      <dgm:prSet presAssocID="{08AD0DC9-5AB2-45E2-838C-84B143714D4E}" presName="compNode" presStyleCnt="0"/>
      <dgm:spPr/>
    </dgm:pt>
    <dgm:pt modelId="{08034ED9-7E55-4FE2-9D22-F4BF2264F288}" type="pres">
      <dgm:prSet presAssocID="{08AD0DC9-5AB2-45E2-838C-84B143714D4E}" presName="pictRect" presStyleLbl="revTx" presStyleIdx="4" presStyleCnt="6" custLinFactX="90028" custLinFactNeighborX="100000" custLinFactNeighborY="0">
        <dgm:presLayoutVars>
          <dgm:chMax val="0"/>
          <dgm:bulletEnabled/>
        </dgm:presLayoutVars>
      </dgm:prSet>
      <dgm:spPr/>
    </dgm:pt>
    <dgm:pt modelId="{004B4147-F2F2-4FA1-AF58-5DAFDCB5C689}" type="pres">
      <dgm:prSet presAssocID="{08AD0DC9-5AB2-45E2-838C-84B143714D4E}" presName="textRect" presStyleLbl="revTx" presStyleIdx="5" presStyleCnt="6">
        <dgm:presLayoutVars>
          <dgm:bulletEnabled/>
        </dgm:presLayoutVars>
      </dgm:prSet>
      <dgm:spPr/>
    </dgm:pt>
  </dgm:ptLst>
  <dgm:cxnLst>
    <dgm:cxn modelId="{5A876A07-E697-4142-BC79-CE62CD5520A0}" srcId="{2AFB4E9E-FC70-441B-A67E-A87BCD409561}" destId="{ED53BADD-C46C-464F-AE86-68BF369D8DFB}" srcOrd="0" destOrd="0" parTransId="{CF91C2CB-A6C6-40F1-B1F1-85FACC75B157}" sibTransId="{B0F4AAFE-C136-4C06-AB1E-804E9A7C81A9}"/>
    <dgm:cxn modelId="{7D238434-FC1F-4735-B3F7-07BE4092820E}" type="presOf" srcId="{4E74E4C6-C225-4018-8222-4071F2FA1986}" destId="{004B4147-F2F2-4FA1-AF58-5DAFDCB5C689}" srcOrd="0" destOrd="0" presId="urn:microsoft.com/office/officeart/2024/3/layout/hArchList1"/>
    <dgm:cxn modelId="{A911B461-8E2F-486B-B656-AD93A8A4A9F0}" type="presOf" srcId="{08AD0DC9-5AB2-45E2-838C-84B143714D4E}" destId="{08034ED9-7E55-4FE2-9D22-F4BF2264F288}" srcOrd="0" destOrd="0" presId="urn:microsoft.com/office/officeart/2024/3/layout/hArchList1"/>
    <dgm:cxn modelId="{913BAC63-AD18-41B3-93CA-A8A85D817BBD}" type="presOf" srcId="{2AFB4E9E-FC70-441B-A67E-A87BCD409561}" destId="{7A3867DC-3B62-43EF-B8A7-98448411659A}" srcOrd="0" destOrd="0" presId="urn:microsoft.com/office/officeart/2024/3/layout/hArchList1"/>
    <dgm:cxn modelId="{F7F22C84-271D-4A83-AD63-488FD21E331D}" type="presOf" srcId="{4576E0F3-D5A7-43E5-8BCD-90CD7A499B75}" destId="{F0C72FCC-4EE8-4D8D-957C-983410BC2C17}" srcOrd="0" destOrd="0" presId="urn:microsoft.com/office/officeart/2024/3/layout/hArchList1"/>
    <dgm:cxn modelId="{7D47518B-F565-4AE4-82D1-0E3398747F55}" srcId="{08AD0DC9-5AB2-45E2-838C-84B143714D4E}" destId="{4E74E4C6-C225-4018-8222-4071F2FA1986}" srcOrd="0" destOrd="0" parTransId="{7C7E5980-2794-4F91-90E5-269FA7AE933B}" sibTransId="{BD9D8091-3DF2-474F-B8E3-8C0E23BFD442}"/>
    <dgm:cxn modelId="{ADF15E92-897A-494D-9C69-8E72F7998B66}" type="presOf" srcId="{ED53BADD-C46C-464F-AE86-68BF369D8DFB}" destId="{73546547-9160-4BCB-A6CC-A5BC11CB55E0}" srcOrd="0" destOrd="0" presId="urn:microsoft.com/office/officeart/2024/3/layout/hArchList1"/>
    <dgm:cxn modelId="{2B24BBA5-DE0C-4DA4-BD09-805F2494B9F8}" type="presOf" srcId="{55BCB75F-7C20-4E14-B2ED-D636ABD0C336}" destId="{14876A5E-E614-4EAC-986D-6BEA912814EE}" srcOrd="0" destOrd="0" presId="urn:microsoft.com/office/officeart/2024/3/layout/hArchList1"/>
    <dgm:cxn modelId="{F3A3A3B2-49F7-423C-AB82-69D9532DC95B}" type="presOf" srcId="{62D6B56A-51DD-41C4-928F-7B09B24E8610}" destId="{8764B6AF-7E37-4E2C-A216-19D5554E7DD2}" srcOrd="0" destOrd="0" presId="urn:microsoft.com/office/officeart/2024/3/layout/hArchList1"/>
    <dgm:cxn modelId="{6E0BFFB2-3F69-4CE4-84E7-DE292208A346}" type="presOf" srcId="{1F95E9FE-3790-4E1B-9071-CA101D06437C}" destId="{171C2035-4AA5-4932-A1DA-2988DCA112A5}" srcOrd="0" destOrd="0" presId="urn:microsoft.com/office/officeart/2024/3/layout/hArchList1"/>
    <dgm:cxn modelId="{A97A87C1-6501-4829-B658-03B20FEF68FC}" srcId="{1F95E9FE-3790-4E1B-9071-CA101D06437C}" destId="{2AFB4E9E-FC70-441B-A67E-A87BCD409561}" srcOrd="0" destOrd="0" parTransId="{1932A68E-5396-4747-8656-7F0266A16A73}" sibTransId="{62D6B56A-51DD-41C4-928F-7B09B24E8610}"/>
    <dgm:cxn modelId="{4FD9D9D0-E27E-4F4E-9AF6-A6BD76C6A439}" srcId="{61C198F1-AC92-4B3E-A70E-11D695577CE4}" destId="{55BCB75F-7C20-4E14-B2ED-D636ABD0C336}" srcOrd="0" destOrd="0" parTransId="{F1776257-0E4A-4759-B451-7B525C71B627}" sibTransId="{3C3952B6-9F28-4F65-A4BB-46A857A3F7AC}"/>
    <dgm:cxn modelId="{B77125E6-BE58-4FC0-931D-A07D83E46D93}" srcId="{1F95E9FE-3790-4E1B-9071-CA101D06437C}" destId="{08AD0DC9-5AB2-45E2-838C-84B143714D4E}" srcOrd="2" destOrd="0" parTransId="{5465FE57-41B6-4B8F-927C-FD0116AAA872}" sibTransId="{4A84B4EC-77CC-4F42-9DCF-3C3DE23BCFBF}"/>
    <dgm:cxn modelId="{2CCFB2F2-ABCE-42B3-92E9-18A4922D95D3}" srcId="{1F95E9FE-3790-4E1B-9071-CA101D06437C}" destId="{61C198F1-AC92-4B3E-A70E-11D695577CE4}" srcOrd="1" destOrd="0" parTransId="{3F30FE20-4314-49B7-8E68-6B270EF5468E}" sibTransId="{4576E0F3-D5A7-43E5-8BCD-90CD7A499B75}"/>
    <dgm:cxn modelId="{0CEBC6FD-8CD6-4359-92E3-88CD82AD5BF6}" type="presOf" srcId="{61C198F1-AC92-4B3E-A70E-11D695577CE4}" destId="{52A5EA19-4AD2-4ACB-A944-26C6147849B0}" srcOrd="0" destOrd="0" presId="urn:microsoft.com/office/officeart/2024/3/layout/hArchList1"/>
    <dgm:cxn modelId="{0CB112E2-6E19-4D42-B362-228A0281DF22}" type="presParOf" srcId="{171C2035-4AA5-4932-A1DA-2988DCA112A5}" destId="{D1042E0D-D560-461C-B39F-0F6CB155AD57}" srcOrd="0" destOrd="0" presId="urn:microsoft.com/office/officeart/2024/3/layout/hArchList1"/>
    <dgm:cxn modelId="{1AC27749-7F37-4F6A-BA5E-C89990E4B0D4}" type="presParOf" srcId="{D1042E0D-D560-461C-B39F-0F6CB155AD57}" destId="{7A3867DC-3B62-43EF-B8A7-98448411659A}" srcOrd="0" destOrd="0" presId="urn:microsoft.com/office/officeart/2024/3/layout/hArchList1"/>
    <dgm:cxn modelId="{00500C4C-28CE-4F0A-9924-8231241FA350}" type="presParOf" srcId="{D1042E0D-D560-461C-B39F-0F6CB155AD57}" destId="{73546547-9160-4BCB-A6CC-A5BC11CB55E0}" srcOrd="1" destOrd="0" presId="urn:microsoft.com/office/officeart/2024/3/layout/hArchList1"/>
    <dgm:cxn modelId="{16B5DF38-100B-49C3-B4E4-F999C95466A6}" type="presParOf" srcId="{171C2035-4AA5-4932-A1DA-2988DCA112A5}" destId="{8764B6AF-7E37-4E2C-A216-19D5554E7DD2}" srcOrd="1" destOrd="0" presId="urn:microsoft.com/office/officeart/2024/3/layout/hArchList1"/>
    <dgm:cxn modelId="{C2252A75-27E2-4AAA-93D5-B0F6DBC509B3}" type="presParOf" srcId="{171C2035-4AA5-4932-A1DA-2988DCA112A5}" destId="{1B06AF71-7F69-4785-A7D6-247D3C4C90E5}" srcOrd="2" destOrd="0" presId="urn:microsoft.com/office/officeart/2024/3/layout/hArchList1"/>
    <dgm:cxn modelId="{2CE6D2A0-73CA-47F7-A54B-546D8E1727BF}" type="presParOf" srcId="{1B06AF71-7F69-4785-A7D6-247D3C4C90E5}" destId="{52A5EA19-4AD2-4ACB-A944-26C6147849B0}" srcOrd="0" destOrd="0" presId="urn:microsoft.com/office/officeart/2024/3/layout/hArchList1"/>
    <dgm:cxn modelId="{31DCE1F6-3146-4D43-ACAA-6FBC85898B9C}" type="presParOf" srcId="{1B06AF71-7F69-4785-A7D6-247D3C4C90E5}" destId="{14876A5E-E614-4EAC-986D-6BEA912814EE}" srcOrd="1" destOrd="0" presId="urn:microsoft.com/office/officeart/2024/3/layout/hArchList1"/>
    <dgm:cxn modelId="{D03E8EA6-5B63-4AF2-B2CF-D0E71581F0CC}" type="presParOf" srcId="{171C2035-4AA5-4932-A1DA-2988DCA112A5}" destId="{F0C72FCC-4EE8-4D8D-957C-983410BC2C17}" srcOrd="3" destOrd="0" presId="urn:microsoft.com/office/officeart/2024/3/layout/hArchList1"/>
    <dgm:cxn modelId="{7A9D8D72-7BCC-405F-8722-E5EA08A5ECA8}" type="presParOf" srcId="{171C2035-4AA5-4932-A1DA-2988DCA112A5}" destId="{1BD6FA7B-2347-461D-B153-7D1DB56C72B7}" srcOrd="4" destOrd="0" presId="urn:microsoft.com/office/officeart/2024/3/layout/hArchList1"/>
    <dgm:cxn modelId="{7B877EDD-196D-49B6-A453-B1C579DE7A4C}" type="presParOf" srcId="{1BD6FA7B-2347-461D-B153-7D1DB56C72B7}" destId="{08034ED9-7E55-4FE2-9D22-F4BF2264F288}" srcOrd="0" destOrd="0" presId="urn:microsoft.com/office/officeart/2024/3/layout/hArchList1"/>
    <dgm:cxn modelId="{89AD4865-5550-43E1-A39D-7E47F6C06BD2}" type="presParOf" srcId="{1BD6FA7B-2347-461D-B153-7D1DB56C72B7}" destId="{004B4147-F2F2-4FA1-AF58-5DAFDCB5C68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95E9FE-3790-4E1B-9071-CA101D06437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AFB4E9E-FC70-441B-A67E-A87BCD409561}">
      <dgm:prSet/>
      <dgm:spPr/>
      <dgm:t>
        <a:bodyPr/>
        <a:lstStyle/>
        <a:p>
          <a:pPr>
            <a:lnSpc>
              <a:spcPct val="100000"/>
            </a:lnSpc>
            <a:defRPr b="1"/>
          </a:pPr>
          <a:r>
            <a:rPr lang="en-US" dirty="0"/>
            <a:t>Western Population Stronghold</a:t>
          </a:r>
        </a:p>
      </dgm:t>
    </dgm:pt>
    <dgm:pt modelId="{1932A68E-5396-4747-8656-7F0266A16A73}" type="parTrans" cxnId="{A97A87C1-6501-4829-B658-03B20FEF68FC}">
      <dgm:prSet/>
      <dgm:spPr/>
      <dgm:t>
        <a:bodyPr/>
        <a:lstStyle/>
        <a:p>
          <a:endParaRPr lang="en-US"/>
        </a:p>
      </dgm:t>
    </dgm:pt>
    <dgm:pt modelId="{62D6B56A-51DD-41C4-928F-7B09B24E8610}" type="sibTrans" cxnId="{A97A87C1-6501-4829-B658-03B20FEF68FC}">
      <dgm:prSet/>
      <dgm:spPr/>
      <dgm:t>
        <a:bodyPr/>
        <a:lstStyle/>
        <a:p>
          <a:pPr>
            <a:lnSpc>
              <a:spcPct val="100000"/>
            </a:lnSpc>
            <a:defRPr b="1"/>
          </a:pPr>
          <a:endParaRPr lang="en-US"/>
        </a:p>
      </dgm:t>
    </dgm:pt>
    <dgm:pt modelId="{ED53BADD-C46C-464F-AE86-68BF369D8DFB}">
      <dgm:prSet/>
      <dgm:spPr/>
      <dgm:t>
        <a:bodyPr/>
        <a:lstStyle/>
        <a:p>
          <a:pPr>
            <a:lnSpc>
              <a:spcPct val="100000"/>
            </a:lnSpc>
          </a:pPr>
          <a:r>
            <a:rPr lang="en-US" dirty="0"/>
            <a:t>Western populations stay strong even under removal programs.</a:t>
          </a:r>
        </a:p>
      </dgm:t>
    </dgm:pt>
    <dgm:pt modelId="{CF91C2CB-A6C6-40F1-B1F1-85FACC75B157}" type="parTrans" cxnId="{5A876A07-E697-4142-BC79-CE62CD5520A0}">
      <dgm:prSet/>
      <dgm:spPr/>
      <dgm:t>
        <a:bodyPr/>
        <a:lstStyle/>
        <a:p>
          <a:endParaRPr lang="en-US"/>
        </a:p>
      </dgm:t>
    </dgm:pt>
    <dgm:pt modelId="{B0F4AAFE-C136-4C06-AB1E-804E9A7C81A9}" type="sibTrans" cxnId="{5A876A07-E697-4142-BC79-CE62CD5520A0}">
      <dgm:prSet/>
      <dgm:spPr/>
      <dgm:t>
        <a:bodyPr/>
        <a:lstStyle/>
        <a:p>
          <a:endParaRPr lang="en-US"/>
        </a:p>
      </dgm:t>
    </dgm:pt>
    <dgm:pt modelId="{61C198F1-AC92-4B3E-A70E-11D695577CE4}">
      <dgm:prSet/>
      <dgm:spPr/>
      <dgm:t>
        <a:bodyPr/>
        <a:lstStyle/>
        <a:p>
          <a:pPr>
            <a:lnSpc>
              <a:spcPct val="100000"/>
            </a:lnSpc>
            <a:defRPr b="1"/>
          </a:pPr>
          <a:r>
            <a:rPr lang="en-US"/>
            <a:t>Limited Eastern Presence</a:t>
          </a:r>
        </a:p>
      </dgm:t>
    </dgm:pt>
    <dgm:pt modelId="{3F30FE20-4314-49B7-8E68-6B270EF5468E}" type="parTrans" cxnId="{2CCFB2F2-ABCE-42B3-92E9-18A4922D95D3}">
      <dgm:prSet/>
      <dgm:spPr/>
      <dgm:t>
        <a:bodyPr/>
        <a:lstStyle/>
        <a:p>
          <a:endParaRPr lang="en-US"/>
        </a:p>
      </dgm:t>
    </dgm:pt>
    <dgm:pt modelId="{4576E0F3-D5A7-43E5-8BCD-90CD7A499B75}" type="sibTrans" cxnId="{2CCFB2F2-ABCE-42B3-92E9-18A4922D95D3}">
      <dgm:prSet/>
      <dgm:spPr/>
      <dgm:t>
        <a:bodyPr/>
        <a:lstStyle/>
        <a:p>
          <a:pPr>
            <a:lnSpc>
              <a:spcPct val="100000"/>
            </a:lnSpc>
            <a:defRPr b="1"/>
          </a:pPr>
          <a:endParaRPr lang="en-US"/>
        </a:p>
      </dgm:t>
    </dgm:pt>
    <dgm:pt modelId="{55BCB75F-7C20-4E14-B2ED-D636ABD0C336}">
      <dgm:prSet/>
      <dgm:spPr/>
      <dgm:t>
        <a:bodyPr/>
        <a:lstStyle/>
        <a:p>
          <a:pPr>
            <a:lnSpc>
              <a:spcPct val="100000"/>
            </a:lnSpc>
          </a:pPr>
          <a:r>
            <a:rPr lang="en-US" dirty="0"/>
            <a:t>Scattered records begin appearing in Appalachia and the Northeast.</a:t>
          </a:r>
        </a:p>
      </dgm:t>
    </dgm:pt>
    <dgm:pt modelId="{F1776257-0E4A-4759-B451-7B525C71B627}" type="parTrans" cxnId="{4FD9D9D0-E27E-4F4E-9AF6-A6BD76C6A439}">
      <dgm:prSet/>
      <dgm:spPr/>
      <dgm:t>
        <a:bodyPr/>
        <a:lstStyle/>
        <a:p>
          <a:endParaRPr lang="en-US"/>
        </a:p>
      </dgm:t>
    </dgm:pt>
    <dgm:pt modelId="{3C3952B6-9F28-4F65-A4BB-46A857A3F7AC}" type="sibTrans" cxnId="{4FD9D9D0-E27E-4F4E-9AF6-A6BD76C6A439}">
      <dgm:prSet/>
      <dgm:spPr/>
      <dgm:t>
        <a:bodyPr/>
        <a:lstStyle/>
        <a:p>
          <a:endParaRPr lang="en-US"/>
        </a:p>
      </dgm:t>
    </dgm:pt>
    <dgm:pt modelId="{08AD0DC9-5AB2-45E2-838C-84B143714D4E}">
      <dgm:prSet/>
      <dgm:spPr/>
      <dgm:t>
        <a:bodyPr/>
        <a:lstStyle/>
        <a:p>
          <a:pPr>
            <a:lnSpc>
              <a:spcPct val="100000"/>
            </a:lnSpc>
            <a:defRPr b="1"/>
          </a:pPr>
          <a:r>
            <a:rPr lang="en-US" dirty="0"/>
            <a:t>Onset of Eastward Expansion</a:t>
          </a:r>
        </a:p>
      </dgm:t>
    </dgm:pt>
    <dgm:pt modelId="{5465FE57-41B6-4B8F-927C-FD0116AAA872}" type="parTrans" cxnId="{B77125E6-BE58-4FC0-931D-A07D83E46D93}">
      <dgm:prSet/>
      <dgm:spPr/>
      <dgm:t>
        <a:bodyPr/>
        <a:lstStyle/>
        <a:p>
          <a:endParaRPr lang="en-US"/>
        </a:p>
      </dgm:t>
    </dgm:pt>
    <dgm:pt modelId="{4A84B4EC-77CC-4F42-9DCF-3C3DE23BCFBF}" type="sibTrans" cxnId="{B77125E6-BE58-4FC0-931D-A07D83E46D93}">
      <dgm:prSet/>
      <dgm:spPr/>
      <dgm:t>
        <a:bodyPr/>
        <a:lstStyle/>
        <a:p>
          <a:endParaRPr lang="en-US"/>
        </a:p>
      </dgm:t>
    </dgm:pt>
    <dgm:pt modelId="{4E74E4C6-C225-4018-8222-4071F2FA1986}">
      <dgm:prSet/>
      <dgm:spPr/>
      <dgm:t>
        <a:bodyPr/>
        <a:lstStyle/>
        <a:p>
          <a:pPr>
            <a:lnSpc>
              <a:spcPct val="100000"/>
            </a:lnSpc>
          </a:pPr>
          <a:r>
            <a:rPr lang="en-US" dirty="0"/>
            <a:t>Coyotes expand into flexible generalist predator roles.</a:t>
          </a:r>
        </a:p>
      </dgm:t>
    </dgm:pt>
    <dgm:pt modelId="{7C7E5980-2794-4F91-90E5-269FA7AE933B}" type="parTrans" cxnId="{7D47518B-F565-4AE4-82D1-0E3398747F55}">
      <dgm:prSet/>
      <dgm:spPr/>
      <dgm:t>
        <a:bodyPr/>
        <a:lstStyle/>
        <a:p>
          <a:endParaRPr lang="en-US"/>
        </a:p>
      </dgm:t>
    </dgm:pt>
    <dgm:pt modelId="{BD9D8091-3DF2-474F-B8E3-8C0E23BFD442}" type="sibTrans" cxnId="{7D47518B-F565-4AE4-82D1-0E3398747F55}">
      <dgm:prSet/>
      <dgm:spPr/>
      <dgm:t>
        <a:bodyPr/>
        <a:lstStyle/>
        <a:p>
          <a:endParaRPr lang="en-US"/>
        </a:p>
      </dgm:t>
    </dgm:pt>
    <dgm:pt modelId="{171C2035-4AA5-4932-A1DA-2988DCA112A5}" type="pres">
      <dgm:prSet presAssocID="{1F95E9FE-3790-4E1B-9071-CA101D06437C}" presName="Name0" presStyleCnt="0">
        <dgm:presLayoutVars>
          <dgm:dir/>
          <dgm:resizeHandles val="exact"/>
        </dgm:presLayoutVars>
      </dgm:prSet>
      <dgm:spPr/>
    </dgm:pt>
    <dgm:pt modelId="{D1042E0D-D560-461C-B39F-0F6CB155AD57}" type="pres">
      <dgm:prSet presAssocID="{2AFB4E9E-FC70-441B-A67E-A87BCD409561}" presName="compNode" presStyleCnt="0"/>
      <dgm:spPr/>
    </dgm:pt>
    <dgm:pt modelId="{7A3867DC-3B62-43EF-B8A7-98448411659A}" type="pres">
      <dgm:prSet presAssocID="{2AFB4E9E-FC70-441B-A67E-A87BCD409561}" presName="pictRect" presStyleLbl="revTx" presStyleIdx="0" presStyleCnt="6">
        <dgm:presLayoutVars>
          <dgm:chMax val="0"/>
          <dgm:bulletEnabled/>
        </dgm:presLayoutVars>
      </dgm:prSet>
      <dgm:spPr/>
    </dgm:pt>
    <dgm:pt modelId="{73546547-9160-4BCB-A6CC-A5BC11CB55E0}" type="pres">
      <dgm:prSet presAssocID="{2AFB4E9E-FC70-441B-A67E-A87BCD409561}" presName="textRect" presStyleLbl="revTx" presStyleIdx="1" presStyleCnt="6">
        <dgm:presLayoutVars>
          <dgm:bulletEnabled/>
        </dgm:presLayoutVars>
      </dgm:prSet>
      <dgm:spPr/>
    </dgm:pt>
    <dgm:pt modelId="{8764B6AF-7E37-4E2C-A216-19D5554E7DD2}" type="pres">
      <dgm:prSet presAssocID="{62D6B56A-51DD-41C4-928F-7B09B24E8610}" presName="sibTrans" presStyleLbl="sibTrans2D1" presStyleIdx="0" presStyleCnt="0"/>
      <dgm:spPr/>
    </dgm:pt>
    <dgm:pt modelId="{1B06AF71-7F69-4785-A7D6-247D3C4C90E5}" type="pres">
      <dgm:prSet presAssocID="{61C198F1-AC92-4B3E-A70E-11D695577CE4}" presName="compNode" presStyleCnt="0"/>
      <dgm:spPr/>
    </dgm:pt>
    <dgm:pt modelId="{52A5EA19-4AD2-4ACB-A944-26C6147849B0}" type="pres">
      <dgm:prSet presAssocID="{61C198F1-AC92-4B3E-A70E-11D695577CE4}" presName="pictRect" presStyleLbl="revTx" presStyleIdx="2" presStyleCnt="6">
        <dgm:presLayoutVars>
          <dgm:chMax val="0"/>
          <dgm:bulletEnabled/>
        </dgm:presLayoutVars>
      </dgm:prSet>
      <dgm:spPr/>
    </dgm:pt>
    <dgm:pt modelId="{14876A5E-E614-4EAC-986D-6BEA912814EE}" type="pres">
      <dgm:prSet presAssocID="{61C198F1-AC92-4B3E-A70E-11D695577CE4}" presName="textRect" presStyleLbl="revTx" presStyleIdx="3" presStyleCnt="6">
        <dgm:presLayoutVars>
          <dgm:bulletEnabled/>
        </dgm:presLayoutVars>
      </dgm:prSet>
      <dgm:spPr/>
    </dgm:pt>
    <dgm:pt modelId="{F0C72FCC-4EE8-4D8D-957C-983410BC2C17}" type="pres">
      <dgm:prSet presAssocID="{4576E0F3-D5A7-43E5-8BCD-90CD7A499B75}" presName="sibTrans" presStyleLbl="sibTrans2D1" presStyleIdx="0" presStyleCnt="0"/>
      <dgm:spPr/>
    </dgm:pt>
    <dgm:pt modelId="{1BD6FA7B-2347-461D-B153-7D1DB56C72B7}" type="pres">
      <dgm:prSet presAssocID="{08AD0DC9-5AB2-45E2-838C-84B143714D4E}" presName="compNode" presStyleCnt="0"/>
      <dgm:spPr/>
    </dgm:pt>
    <dgm:pt modelId="{08034ED9-7E55-4FE2-9D22-F4BF2264F288}" type="pres">
      <dgm:prSet presAssocID="{08AD0DC9-5AB2-45E2-838C-84B143714D4E}" presName="pictRect" presStyleLbl="revTx" presStyleIdx="4" presStyleCnt="6" custLinFactX="90028" custLinFactNeighborX="100000" custLinFactNeighborY="0">
        <dgm:presLayoutVars>
          <dgm:chMax val="0"/>
          <dgm:bulletEnabled/>
        </dgm:presLayoutVars>
      </dgm:prSet>
      <dgm:spPr/>
    </dgm:pt>
    <dgm:pt modelId="{004B4147-F2F2-4FA1-AF58-5DAFDCB5C689}" type="pres">
      <dgm:prSet presAssocID="{08AD0DC9-5AB2-45E2-838C-84B143714D4E}" presName="textRect" presStyleLbl="revTx" presStyleIdx="5" presStyleCnt="6">
        <dgm:presLayoutVars>
          <dgm:bulletEnabled/>
        </dgm:presLayoutVars>
      </dgm:prSet>
      <dgm:spPr/>
    </dgm:pt>
  </dgm:ptLst>
  <dgm:cxnLst>
    <dgm:cxn modelId="{5A876A07-E697-4142-BC79-CE62CD5520A0}" srcId="{2AFB4E9E-FC70-441B-A67E-A87BCD409561}" destId="{ED53BADD-C46C-464F-AE86-68BF369D8DFB}" srcOrd="0" destOrd="0" parTransId="{CF91C2CB-A6C6-40F1-B1F1-85FACC75B157}" sibTransId="{B0F4AAFE-C136-4C06-AB1E-804E9A7C81A9}"/>
    <dgm:cxn modelId="{7D238434-FC1F-4735-B3F7-07BE4092820E}" type="presOf" srcId="{4E74E4C6-C225-4018-8222-4071F2FA1986}" destId="{004B4147-F2F2-4FA1-AF58-5DAFDCB5C689}" srcOrd="0" destOrd="0" presId="urn:microsoft.com/office/officeart/2024/3/layout/hArchList1"/>
    <dgm:cxn modelId="{A911B461-8E2F-486B-B656-AD93A8A4A9F0}" type="presOf" srcId="{08AD0DC9-5AB2-45E2-838C-84B143714D4E}" destId="{08034ED9-7E55-4FE2-9D22-F4BF2264F288}" srcOrd="0" destOrd="0" presId="urn:microsoft.com/office/officeart/2024/3/layout/hArchList1"/>
    <dgm:cxn modelId="{913BAC63-AD18-41B3-93CA-A8A85D817BBD}" type="presOf" srcId="{2AFB4E9E-FC70-441B-A67E-A87BCD409561}" destId="{7A3867DC-3B62-43EF-B8A7-98448411659A}" srcOrd="0" destOrd="0" presId="urn:microsoft.com/office/officeart/2024/3/layout/hArchList1"/>
    <dgm:cxn modelId="{F7F22C84-271D-4A83-AD63-488FD21E331D}" type="presOf" srcId="{4576E0F3-D5A7-43E5-8BCD-90CD7A499B75}" destId="{F0C72FCC-4EE8-4D8D-957C-983410BC2C17}" srcOrd="0" destOrd="0" presId="urn:microsoft.com/office/officeart/2024/3/layout/hArchList1"/>
    <dgm:cxn modelId="{7D47518B-F565-4AE4-82D1-0E3398747F55}" srcId="{08AD0DC9-5AB2-45E2-838C-84B143714D4E}" destId="{4E74E4C6-C225-4018-8222-4071F2FA1986}" srcOrd="0" destOrd="0" parTransId="{7C7E5980-2794-4F91-90E5-269FA7AE933B}" sibTransId="{BD9D8091-3DF2-474F-B8E3-8C0E23BFD442}"/>
    <dgm:cxn modelId="{ADF15E92-897A-494D-9C69-8E72F7998B66}" type="presOf" srcId="{ED53BADD-C46C-464F-AE86-68BF369D8DFB}" destId="{73546547-9160-4BCB-A6CC-A5BC11CB55E0}" srcOrd="0" destOrd="0" presId="urn:microsoft.com/office/officeart/2024/3/layout/hArchList1"/>
    <dgm:cxn modelId="{2B24BBA5-DE0C-4DA4-BD09-805F2494B9F8}" type="presOf" srcId="{55BCB75F-7C20-4E14-B2ED-D636ABD0C336}" destId="{14876A5E-E614-4EAC-986D-6BEA912814EE}" srcOrd="0" destOrd="0" presId="urn:microsoft.com/office/officeart/2024/3/layout/hArchList1"/>
    <dgm:cxn modelId="{F3A3A3B2-49F7-423C-AB82-69D9532DC95B}" type="presOf" srcId="{62D6B56A-51DD-41C4-928F-7B09B24E8610}" destId="{8764B6AF-7E37-4E2C-A216-19D5554E7DD2}" srcOrd="0" destOrd="0" presId="urn:microsoft.com/office/officeart/2024/3/layout/hArchList1"/>
    <dgm:cxn modelId="{6E0BFFB2-3F69-4CE4-84E7-DE292208A346}" type="presOf" srcId="{1F95E9FE-3790-4E1B-9071-CA101D06437C}" destId="{171C2035-4AA5-4932-A1DA-2988DCA112A5}" srcOrd="0" destOrd="0" presId="urn:microsoft.com/office/officeart/2024/3/layout/hArchList1"/>
    <dgm:cxn modelId="{A97A87C1-6501-4829-B658-03B20FEF68FC}" srcId="{1F95E9FE-3790-4E1B-9071-CA101D06437C}" destId="{2AFB4E9E-FC70-441B-A67E-A87BCD409561}" srcOrd="0" destOrd="0" parTransId="{1932A68E-5396-4747-8656-7F0266A16A73}" sibTransId="{62D6B56A-51DD-41C4-928F-7B09B24E8610}"/>
    <dgm:cxn modelId="{4FD9D9D0-E27E-4F4E-9AF6-A6BD76C6A439}" srcId="{61C198F1-AC92-4B3E-A70E-11D695577CE4}" destId="{55BCB75F-7C20-4E14-B2ED-D636ABD0C336}" srcOrd="0" destOrd="0" parTransId="{F1776257-0E4A-4759-B451-7B525C71B627}" sibTransId="{3C3952B6-9F28-4F65-A4BB-46A857A3F7AC}"/>
    <dgm:cxn modelId="{B77125E6-BE58-4FC0-931D-A07D83E46D93}" srcId="{1F95E9FE-3790-4E1B-9071-CA101D06437C}" destId="{08AD0DC9-5AB2-45E2-838C-84B143714D4E}" srcOrd="2" destOrd="0" parTransId="{5465FE57-41B6-4B8F-927C-FD0116AAA872}" sibTransId="{4A84B4EC-77CC-4F42-9DCF-3C3DE23BCFBF}"/>
    <dgm:cxn modelId="{2CCFB2F2-ABCE-42B3-92E9-18A4922D95D3}" srcId="{1F95E9FE-3790-4E1B-9071-CA101D06437C}" destId="{61C198F1-AC92-4B3E-A70E-11D695577CE4}" srcOrd="1" destOrd="0" parTransId="{3F30FE20-4314-49B7-8E68-6B270EF5468E}" sibTransId="{4576E0F3-D5A7-43E5-8BCD-90CD7A499B75}"/>
    <dgm:cxn modelId="{0CEBC6FD-8CD6-4359-92E3-88CD82AD5BF6}" type="presOf" srcId="{61C198F1-AC92-4B3E-A70E-11D695577CE4}" destId="{52A5EA19-4AD2-4ACB-A944-26C6147849B0}" srcOrd="0" destOrd="0" presId="urn:microsoft.com/office/officeart/2024/3/layout/hArchList1"/>
    <dgm:cxn modelId="{0CB112E2-6E19-4D42-B362-228A0281DF22}" type="presParOf" srcId="{171C2035-4AA5-4932-A1DA-2988DCA112A5}" destId="{D1042E0D-D560-461C-B39F-0F6CB155AD57}" srcOrd="0" destOrd="0" presId="urn:microsoft.com/office/officeart/2024/3/layout/hArchList1"/>
    <dgm:cxn modelId="{1AC27749-7F37-4F6A-BA5E-C89990E4B0D4}" type="presParOf" srcId="{D1042E0D-D560-461C-B39F-0F6CB155AD57}" destId="{7A3867DC-3B62-43EF-B8A7-98448411659A}" srcOrd="0" destOrd="0" presId="urn:microsoft.com/office/officeart/2024/3/layout/hArchList1"/>
    <dgm:cxn modelId="{00500C4C-28CE-4F0A-9924-8231241FA350}" type="presParOf" srcId="{D1042E0D-D560-461C-B39F-0F6CB155AD57}" destId="{73546547-9160-4BCB-A6CC-A5BC11CB55E0}" srcOrd="1" destOrd="0" presId="urn:microsoft.com/office/officeart/2024/3/layout/hArchList1"/>
    <dgm:cxn modelId="{16B5DF38-100B-49C3-B4E4-F999C95466A6}" type="presParOf" srcId="{171C2035-4AA5-4932-A1DA-2988DCA112A5}" destId="{8764B6AF-7E37-4E2C-A216-19D5554E7DD2}" srcOrd="1" destOrd="0" presId="urn:microsoft.com/office/officeart/2024/3/layout/hArchList1"/>
    <dgm:cxn modelId="{C2252A75-27E2-4AAA-93D5-B0F6DBC509B3}" type="presParOf" srcId="{171C2035-4AA5-4932-A1DA-2988DCA112A5}" destId="{1B06AF71-7F69-4785-A7D6-247D3C4C90E5}" srcOrd="2" destOrd="0" presId="urn:microsoft.com/office/officeart/2024/3/layout/hArchList1"/>
    <dgm:cxn modelId="{2CE6D2A0-73CA-47F7-A54B-546D8E1727BF}" type="presParOf" srcId="{1B06AF71-7F69-4785-A7D6-247D3C4C90E5}" destId="{52A5EA19-4AD2-4ACB-A944-26C6147849B0}" srcOrd="0" destOrd="0" presId="urn:microsoft.com/office/officeart/2024/3/layout/hArchList1"/>
    <dgm:cxn modelId="{31DCE1F6-3146-4D43-ACAA-6FBC85898B9C}" type="presParOf" srcId="{1B06AF71-7F69-4785-A7D6-247D3C4C90E5}" destId="{14876A5E-E614-4EAC-986D-6BEA912814EE}" srcOrd="1" destOrd="0" presId="urn:microsoft.com/office/officeart/2024/3/layout/hArchList1"/>
    <dgm:cxn modelId="{D03E8EA6-5B63-4AF2-B2CF-D0E71581F0CC}" type="presParOf" srcId="{171C2035-4AA5-4932-A1DA-2988DCA112A5}" destId="{F0C72FCC-4EE8-4D8D-957C-983410BC2C17}" srcOrd="3" destOrd="0" presId="urn:microsoft.com/office/officeart/2024/3/layout/hArchList1"/>
    <dgm:cxn modelId="{7A9D8D72-7BCC-405F-8722-E5EA08A5ECA8}" type="presParOf" srcId="{171C2035-4AA5-4932-A1DA-2988DCA112A5}" destId="{1BD6FA7B-2347-461D-B153-7D1DB56C72B7}" srcOrd="4" destOrd="0" presId="urn:microsoft.com/office/officeart/2024/3/layout/hArchList1"/>
    <dgm:cxn modelId="{7B877EDD-196D-49B6-A453-B1C579DE7A4C}" type="presParOf" srcId="{1BD6FA7B-2347-461D-B153-7D1DB56C72B7}" destId="{08034ED9-7E55-4FE2-9D22-F4BF2264F288}" srcOrd="0" destOrd="0" presId="urn:microsoft.com/office/officeart/2024/3/layout/hArchList1"/>
    <dgm:cxn modelId="{89AD4865-5550-43E1-A39D-7E47F6C06BD2}" type="presParOf" srcId="{1BD6FA7B-2347-461D-B153-7D1DB56C72B7}" destId="{004B4147-F2F2-4FA1-AF58-5DAFDCB5C689}" srcOrd="1" destOrd="0" presId="urn:microsoft.com/office/officeart/2024/3/layout/hArc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95E9FE-3790-4E1B-9071-CA101D06437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AFB4E9E-FC70-441B-A67E-A87BCD409561}">
      <dgm:prSet/>
      <dgm:spPr/>
      <dgm:t>
        <a:bodyPr/>
        <a:lstStyle/>
        <a:p>
          <a:pPr>
            <a:lnSpc>
              <a:spcPct val="100000"/>
            </a:lnSpc>
            <a:defRPr b="1"/>
          </a:pPr>
          <a:r>
            <a:rPr lang="en-US" dirty="0"/>
            <a:t>Patterns of Early Expansion</a:t>
          </a:r>
        </a:p>
      </dgm:t>
    </dgm:pt>
    <dgm:pt modelId="{1932A68E-5396-4747-8656-7F0266A16A73}" type="parTrans" cxnId="{A97A87C1-6501-4829-B658-03B20FEF68FC}">
      <dgm:prSet/>
      <dgm:spPr/>
      <dgm:t>
        <a:bodyPr/>
        <a:lstStyle/>
        <a:p>
          <a:endParaRPr lang="en-US"/>
        </a:p>
      </dgm:t>
    </dgm:pt>
    <dgm:pt modelId="{62D6B56A-51DD-41C4-928F-7B09B24E8610}" type="sibTrans" cxnId="{A97A87C1-6501-4829-B658-03B20FEF68FC}">
      <dgm:prSet/>
      <dgm:spPr/>
      <dgm:t>
        <a:bodyPr/>
        <a:lstStyle/>
        <a:p>
          <a:pPr>
            <a:lnSpc>
              <a:spcPct val="100000"/>
            </a:lnSpc>
            <a:defRPr b="1"/>
          </a:pPr>
          <a:endParaRPr lang="en-US"/>
        </a:p>
      </dgm:t>
    </dgm:pt>
    <dgm:pt modelId="{ED53BADD-C46C-464F-AE86-68BF369D8DFB}">
      <dgm:prSet/>
      <dgm:spPr/>
      <dgm:t>
        <a:bodyPr/>
        <a:lstStyle/>
        <a:p>
          <a:pPr>
            <a:lnSpc>
              <a:spcPct val="100000"/>
            </a:lnSpc>
          </a:pPr>
          <a:r>
            <a:rPr lang="en-US" dirty="0"/>
            <a:t>Sightings cluster near rail lines, small towns, and early suburbs.</a:t>
          </a:r>
        </a:p>
      </dgm:t>
    </dgm:pt>
    <dgm:pt modelId="{CF91C2CB-A6C6-40F1-B1F1-85FACC75B157}" type="parTrans" cxnId="{5A876A07-E697-4142-BC79-CE62CD5520A0}">
      <dgm:prSet/>
      <dgm:spPr/>
      <dgm:t>
        <a:bodyPr/>
        <a:lstStyle/>
        <a:p>
          <a:endParaRPr lang="en-US"/>
        </a:p>
      </dgm:t>
    </dgm:pt>
    <dgm:pt modelId="{B0F4AAFE-C136-4C06-AB1E-804E9A7C81A9}" type="sibTrans" cxnId="{5A876A07-E697-4142-BC79-CE62CD5520A0}">
      <dgm:prSet/>
      <dgm:spPr/>
      <dgm:t>
        <a:bodyPr/>
        <a:lstStyle/>
        <a:p>
          <a:endParaRPr lang="en-US"/>
        </a:p>
      </dgm:t>
    </dgm:pt>
    <dgm:pt modelId="{61C198F1-AC92-4B3E-A70E-11D695577CE4}">
      <dgm:prSet/>
      <dgm:spPr/>
      <dgm:t>
        <a:bodyPr/>
        <a:lstStyle/>
        <a:p>
          <a:pPr>
            <a:lnSpc>
              <a:spcPct val="100000"/>
            </a:lnSpc>
            <a:defRPr b="1"/>
          </a:pPr>
          <a:r>
            <a:rPr lang="en-US" dirty="0"/>
            <a:t>Habitat Opportunism</a:t>
          </a:r>
        </a:p>
      </dgm:t>
    </dgm:pt>
    <dgm:pt modelId="{3F30FE20-4314-49B7-8E68-6B270EF5468E}" type="parTrans" cxnId="{2CCFB2F2-ABCE-42B3-92E9-18A4922D95D3}">
      <dgm:prSet/>
      <dgm:spPr/>
      <dgm:t>
        <a:bodyPr/>
        <a:lstStyle/>
        <a:p>
          <a:endParaRPr lang="en-US"/>
        </a:p>
      </dgm:t>
    </dgm:pt>
    <dgm:pt modelId="{4576E0F3-D5A7-43E5-8BCD-90CD7A499B75}" type="sibTrans" cxnId="{2CCFB2F2-ABCE-42B3-92E9-18A4922D95D3}">
      <dgm:prSet/>
      <dgm:spPr/>
      <dgm:t>
        <a:bodyPr/>
        <a:lstStyle/>
        <a:p>
          <a:pPr>
            <a:lnSpc>
              <a:spcPct val="100000"/>
            </a:lnSpc>
            <a:defRPr b="1"/>
          </a:pPr>
          <a:endParaRPr lang="en-US"/>
        </a:p>
      </dgm:t>
    </dgm:pt>
    <dgm:pt modelId="{55BCB75F-7C20-4E14-B2ED-D636ABD0C336}">
      <dgm:prSet/>
      <dgm:spPr/>
      <dgm:t>
        <a:bodyPr/>
        <a:lstStyle/>
        <a:p>
          <a:pPr>
            <a:lnSpc>
              <a:spcPct val="100000"/>
            </a:lnSpc>
          </a:pPr>
          <a:r>
            <a:rPr lang="en-US" dirty="0"/>
            <a:t>Behavioral flexibility allows survival within disturbed habitats.</a:t>
          </a:r>
        </a:p>
      </dgm:t>
    </dgm:pt>
    <dgm:pt modelId="{F1776257-0E4A-4759-B451-7B525C71B627}" type="parTrans" cxnId="{4FD9D9D0-E27E-4F4E-9AF6-A6BD76C6A439}">
      <dgm:prSet/>
      <dgm:spPr/>
      <dgm:t>
        <a:bodyPr/>
        <a:lstStyle/>
        <a:p>
          <a:endParaRPr lang="en-US"/>
        </a:p>
      </dgm:t>
    </dgm:pt>
    <dgm:pt modelId="{3C3952B6-9F28-4F65-A4BB-46A857A3F7AC}" type="sibTrans" cxnId="{4FD9D9D0-E27E-4F4E-9AF6-A6BD76C6A439}">
      <dgm:prSet/>
      <dgm:spPr/>
      <dgm:t>
        <a:bodyPr/>
        <a:lstStyle/>
        <a:p>
          <a:endParaRPr lang="en-US"/>
        </a:p>
      </dgm:t>
    </dgm:pt>
    <dgm:pt modelId="{08AD0DC9-5AB2-45E2-838C-84B143714D4E}">
      <dgm:prSet/>
      <dgm:spPr/>
      <dgm:t>
        <a:bodyPr/>
        <a:lstStyle/>
        <a:p>
          <a:pPr>
            <a:lnSpc>
              <a:spcPct val="100000"/>
            </a:lnSpc>
            <a:defRPr b="1"/>
          </a:pPr>
          <a:r>
            <a:rPr lang="en-US" dirty="0"/>
            <a:t>The Urban Pivot</a:t>
          </a:r>
        </a:p>
      </dgm:t>
    </dgm:pt>
    <dgm:pt modelId="{5465FE57-41B6-4B8F-927C-FD0116AAA872}" type="parTrans" cxnId="{B77125E6-BE58-4FC0-931D-A07D83E46D93}">
      <dgm:prSet/>
      <dgm:spPr/>
      <dgm:t>
        <a:bodyPr/>
        <a:lstStyle/>
        <a:p>
          <a:endParaRPr lang="en-US"/>
        </a:p>
      </dgm:t>
    </dgm:pt>
    <dgm:pt modelId="{4A84B4EC-77CC-4F42-9DCF-3C3DE23BCFBF}" type="sibTrans" cxnId="{B77125E6-BE58-4FC0-931D-A07D83E46D93}">
      <dgm:prSet/>
      <dgm:spPr/>
      <dgm:t>
        <a:bodyPr/>
        <a:lstStyle/>
        <a:p>
          <a:endParaRPr lang="en-US"/>
        </a:p>
      </dgm:t>
    </dgm:pt>
    <dgm:pt modelId="{4E74E4C6-C225-4018-8222-4071F2FA1986}">
      <dgm:prSet/>
      <dgm:spPr/>
      <dgm:t>
        <a:bodyPr/>
        <a:lstStyle/>
        <a:p>
          <a:pPr>
            <a:lnSpc>
              <a:spcPct val="100000"/>
            </a:lnSpc>
          </a:pPr>
          <a:r>
            <a:rPr lang="en-US" dirty="0"/>
            <a:t>Seeds of modern urban adaptation begin to appear.</a:t>
          </a:r>
        </a:p>
      </dgm:t>
    </dgm:pt>
    <dgm:pt modelId="{7C7E5980-2794-4F91-90E5-269FA7AE933B}" type="parTrans" cxnId="{7D47518B-F565-4AE4-82D1-0E3398747F55}">
      <dgm:prSet/>
      <dgm:spPr/>
      <dgm:t>
        <a:bodyPr/>
        <a:lstStyle/>
        <a:p>
          <a:endParaRPr lang="en-US"/>
        </a:p>
      </dgm:t>
    </dgm:pt>
    <dgm:pt modelId="{BD9D8091-3DF2-474F-B8E3-8C0E23BFD442}" type="sibTrans" cxnId="{7D47518B-F565-4AE4-82D1-0E3398747F55}">
      <dgm:prSet/>
      <dgm:spPr/>
      <dgm:t>
        <a:bodyPr/>
        <a:lstStyle/>
        <a:p>
          <a:endParaRPr lang="en-US"/>
        </a:p>
      </dgm:t>
    </dgm:pt>
    <dgm:pt modelId="{24BA9544-62B0-4241-926F-5F005A341650}">
      <dgm:prSet/>
      <dgm:spPr/>
      <dgm:t>
        <a:bodyPr/>
        <a:lstStyle/>
        <a:p>
          <a:pPr>
            <a:lnSpc>
              <a:spcPct val="100000"/>
            </a:lnSpc>
          </a:pPr>
          <a:endParaRPr lang="en-US" dirty="0"/>
        </a:p>
      </dgm:t>
    </dgm:pt>
    <dgm:pt modelId="{4CCF6080-FC14-4C84-8DDB-9110562B6828}" type="parTrans" cxnId="{44C0A82B-9200-4455-AC84-6EBFCDD839CE}">
      <dgm:prSet/>
      <dgm:spPr/>
      <dgm:t>
        <a:bodyPr/>
        <a:lstStyle/>
        <a:p>
          <a:endParaRPr lang="en-US"/>
        </a:p>
      </dgm:t>
    </dgm:pt>
    <dgm:pt modelId="{BBB36145-3F7F-41B7-833D-1CFDDCC66084}" type="sibTrans" cxnId="{44C0A82B-9200-4455-AC84-6EBFCDD839CE}">
      <dgm:prSet/>
      <dgm:spPr/>
      <dgm:t>
        <a:bodyPr/>
        <a:lstStyle/>
        <a:p>
          <a:endParaRPr lang="en-US"/>
        </a:p>
      </dgm:t>
    </dgm:pt>
    <dgm:pt modelId="{171C2035-4AA5-4932-A1DA-2988DCA112A5}" type="pres">
      <dgm:prSet presAssocID="{1F95E9FE-3790-4E1B-9071-CA101D06437C}" presName="Name0" presStyleCnt="0">
        <dgm:presLayoutVars>
          <dgm:dir/>
          <dgm:resizeHandles val="exact"/>
        </dgm:presLayoutVars>
      </dgm:prSet>
      <dgm:spPr/>
    </dgm:pt>
    <dgm:pt modelId="{D1042E0D-D560-461C-B39F-0F6CB155AD57}" type="pres">
      <dgm:prSet presAssocID="{2AFB4E9E-FC70-441B-A67E-A87BCD409561}" presName="compNode" presStyleCnt="0"/>
      <dgm:spPr/>
    </dgm:pt>
    <dgm:pt modelId="{7A3867DC-3B62-43EF-B8A7-98448411659A}" type="pres">
      <dgm:prSet presAssocID="{2AFB4E9E-FC70-441B-A67E-A87BCD409561}" presName="pictRect" presStyleLbl="revTx" presStyleIdx="0" presStyleCnt="6">
        <dgm:presLayoutVars>
          <dgm:chMax val="0"/>
          <dgm:bulletEnabled/>
        </dgm:presLayoutVars>
      </dgm:prSet>
      <dgm:spPr/>
    </dgm:pt>
    <dgm:pt modelId="{73546547-9160-4BCB-A6CC-A5BC11CB55E0}" type="pres">
      <dgm:prSet presAssocID="{2AFB4E9E-FC70-441B-A67E-A87BCD409561}" presName="textRect" presStyleLbl="revTx" presStyleIdx="1" presStyleCnt="6">
        <dgm:presLayoutVars>
          <dgm:bulletEnabled/>
        </dgm:presLayoutVars>
      </dgm:prSet>
      <dgm:spPr/>
    </dgm:pt>
    <dgm:pt modelId="{8764B6AF-7E37-4E2C-A216-19D5554E7DD2}" type="pres">
      <dgm:prSet presAssocID="{62D6B56A-51DD-41C4-928F-7B09B24E8610}" presName="sibTrans" presStyleLbl="sibTrans2D1" presStyleIdx="0" presStyleCnt="0"/>
      <dgm:spPr/>
    </dgm:pt>
    <dgm:pt modelId="{1B06AF71-7F69-4785-A7D6-247D3C4C90E5}" type="pres">
      <dgm:prSet presAssocID="{61C198F1-AC92-4B3E-A70E-11D695577CE4}" presName="compNode" presStyleCnt="0"/>
      <dgm:spPr/>
    </dgm:pt>
    <dgm:pt modelId="{52A5EA19-4AD2-4ACB-A944-26C6147849B0}" type="pres">
      <dgm:prSet presAssocID="{61C198F1-AC92-4B3E-A70E-11D695577CE4}" presName="pictRect" presStyleLbl="revTx" presStyleIdx="2" presStyleCnt="6">
        <dgm:presLayoutVars>
          <dgm:chMax val="0"/>
          <dgm:bulletEnabled/>
        </dgm:presLayoutVars>
      </dgm:prSet>
      <dgm:spPr/>
    </dgm:pt>
    <dgm:pt modelId="{14876A5E-E614-4EAC-986D-6BEA912814EE}" type="pres">
      <dgm:prSet presAssocID="{61C198F1-AC92-4B3E-A70E-11D695577CE4}" presName="textRect" presStyleLbl="revTx" presStyleIdx="3" presStyleCnt="6">
        <dgm:presLayoutVars>
          <dgm:bulletEnabled/>
        </dgm:presLayoutVars>
      </dgm:prSet>
      <dgm:spPr/>
    </dgm:pt>
    <dgm:pt modelId="{F0C72FCC-4EE8-4D8D-957C-983410BC2C17}" type="pres">
      <dgm:prSet presAssocID="{4576E0F3-D5A7-43E5-8BCD-90CD7A499B75}" presName="sibTrans" presStyleLbl="sibTrans2D1" presStyleIdx="0" presStyleCnt="0"/>
      <dgm:spPr/>
    </dgm:pt>
    <dgm:pt modelId="{1BD6FA7B-2347-461D-B153-7D1DB56C72B7}" type="pres">
      <dgm:prSet presAssocID="{08AD0DC9-5AB2-45E2-838C-84B143714D4E}" presName="compNode" presStyleCnt="0"/>
      <dgm:spPr/>
    </dgm:pt>
    <dgm:pt modelId="{08034ED9-7E55-4FE2-9D22-F4BF2264F288}" type="pres">
      <dgm:prSet presAssocID="{08AD0DC9-5AB2-45E2-838C-84B143714D4E}" presName="pictRect" presStyleLbl="revTx" presStyleIdx="4" presStyleCnt="6" custLinFactX="90028" custLinFactNeighborX="100000" custLinFactNeighborY="0">
        <dgm:presLayoutVars>
          <dgm:chMax val="0"/>
          <dgm:bulletEnabled/>
        </dgm:presLayoutVars>
      </dgm:prSet>
      <dgm:spPr/>
    </dgm:pt>
    <dgm:pt modelId="{004B4147-F2F2-4FA1-AF58-5DAFDCB5C689}" type="pres">
      <dgm:prSet presAssocID="{08AD0DC9-5AB2-45E2-838C-84B143714D4E}" presName="textRect" presStyleLbl="revTx" presStyleIdx="5" presStyleCnt="6">
        <dgm:presLayoutVars>
          <dgm:bulletEnabled/>
        </dgm:presLayoutVars>
      </dgm:prSet>
      <dgm:spPr/>
    </dgm:pt>
  </dgm:ptLst>
  <dgm:cxnLst>
    <dgm:cxn modelId="{5A876A07-E697-4142-BC79-CE62CD5520A0}" srcId="{2AFB4E9E-FC70-441B-A67E-A87BCD409561}" destId="{ED53BADD-C46C-464F-AE86-68BF369D8DFB}" srcOrd="0" destOrd="0" parTransId="{CF91C2CB-A6C6-40F1-B1F1-85FACC75B157}" sibTransId="{B0F4AAFE-C136-4C06-AB1E-804E9A7C81A9}"/>
    <dgm:cxn modelId="{44C0A82B-9200-4455-AC84-6EBFCDD839CE}" srcId="{08AD0DC9-5AB2-45E2-838C-84B143714D4E}" destId="{24BA9544-62B0-4241-926F-5F005A341650}" srcOrd="1" destOrd="0" parTransId="{4CCF6080-FC14-4C84-8DDB-9110562B6828}" sibTransId="{BBB36145-3F7F-41B7-833D-1CFDDCC66084}"/>
    <dgm:cxn modelId="{7D238434-FC1F-4735-B3F7-07BE4092820E}" type="presOf" srcId="{4E74E4C6-C225-4018-8222-4071F2FA1986}" destId="{004B4147-F2F2-4FA1-AF58-5DAFDCB5C689}" srcOrd="0" destOrd="0" presId="urn:microsoft.com/office/officeart/2024/3/layout/hArchList1"/>
    <dgm:cxn modelId="{A911B461-8E2F-486B-B656-AD93A8A4A9F0}" type="presOf" srcId="{08AD0DC9-5AB2-45E2-838C-84B143714D4E}" destId="{08034ED9-7E55-4FE2-9D22-F4BF2264F288}" srcOrd="0" destOrd="0" presId="urn:microsoft.com/office/officeart/2024/3/layout/hArchList1"/>
    <dgm:cxn modelId="{913BAC63-AD18-41B3-93CA-A8A85D817BBD}" type="presOf" srcId="{2AFB4E9E-FC70-441B-A67E-A87BCD409561}" destId="{7A3867DC-3B62-43EF-B8A7-98448411659A}" srcOrd="0" destOrd="0" presId="urn:microsoft.com/office/officeart/2024/3/layout/hArchList1"/>
    <dgm:cxn modelId="{244F8B72-61B0-4CA8-8161-758E5AEE4C45}" type="presOf" srcId="{24BA9544-62B0-4241-926F-5F005A341650}" destId="{004B4147-F2F2-4FA1-AF58-5DAFDCB5C689}" srcOrd="0" destOrd="1" presId="urn:microsoft.com/office/officeart/2024/3/layout/hArchList1"/>
    <dgm:cxn modelId="{F7F22C84-271D-4A83-AD63-488FD21E331D}" type="presOf" srcId="{4576E0F3-D5A7-43E5-8BCD-90CD7A499B75}" destId="{F0C72FCC-4EE8-4D8D-957C-983410BC2C17}" srcOrd="0" destOrd="0" presId="urn:microsoft.com/office/officeart/2024/3/layout/hArchList1"/>
    <dgm:cxn modelId="{7D47518B-F565-4AE4-82D1-0E3398747F55}" srcId="{08AD0DC9-5AB2-45E2-838C-84B143714D4E}" destId="{4E74E4C6-C225-4018-8222-4071F2FA1986}" srcOrd="0" destOrd="0" parTransId="{7C7E5980-2794-4F91-90E5-269FA7AE933B}" sibTransId="{BD9D8091-3DF2-474F-B8E3-8C0E23BFD442}"/>
    <dgm:cxn modelId="{ADF15E92-897A-494D-9C69-8E72F7998B66}" type="presOf" srcId="{ED53BADD-C46C-464F-AE86-68BF369D8DFB}" destId="{73546547-9160-4BCB-A6CC-A5BC11CB55E0}" srcOrd="0" destOrd="0" presId="urn:microsoft.com/office/officeart/2024/3/layout/hArchList1"/>
    <dgm:cxn modelId="{2B24BBA5-DE0C-4DA4-BD09-805F2494B9F8}" type="presOf" srcId="{55BCB75F-7C20-4E14-B2ED-D636ABD0C336}" destId="{14876A5E-E614-4EAC-986D-6BEA912814EE}" srcOrd="0" destOrd="0" presId="urn:microsoft.com/office/officeart/2024/3/layout/hArchList1"/>
    <dgm:cxn modelId="{F3A3A3B2-49F7-423C-AB82-69D9532DC95B}" type="presOf" srcId="{62D6B56A-51DD-41C4-928F-7B09B24E8610}" destId="{8764B6AF-7E37-4E2C-A216-19D5554E7DD2}" srcOrd="0" destOrd="0" presId="urn:microsoft.com/office/officeart/2024/3/layout/hArchList1"/>
    <dgm:cxn modelId="{6E0BFFB2-3F69-4CE4-84E7-DE292208A346}" type="presOf" srcId="{1F95E9FE-3790-4E1B-9071-CA101D06437C}" destId="{171C2035-4AA5-4932-A1DA-2988DCA112A5}" srcOrd="0" destOrd="0" presId="urn:microsoft.com/office/officeart/2024/3/layout/hArchList1"/>
    <dgm:cxn modelId="{A97A87C1-6501-4829-B658-03B20FEF68FC}" srcId="{1F95E9FE-3790-4E1B-9071-CA101D06437C}" destId="{2AFB4E9E-FC70-441B-A67E-A87BCD409561}" srcOrd="0" destOrd="0" parTransId="{1932A68E-5396-4747-8656-7F0266A16A73}" sibTransId="{62D6B56A-51DD-41C4-928F-7B09B24E8610}"/>
    <dgm:cxn modelId="{4FD9D9D0-E27E-4F4E-9AF6-A6BD76C6A439}" srcId="{61C198F1-AC92-4B3E-A70E-11D695577CE4}" destId="{55BCB75F-7C20-4E14-B2ED-D636ABD0C336}" srcOrd="0" destOrd="0" parTransId="{F1776257-0E4A-4759-B451-7B525C71B627}" sibTransId="{3C3952B6-9F28-4F65-A4BB-46A857A3F7AC}"/>
    <dgm:cxn modelId="{B77125E6-BE58-4FC0-931D-A07D83E46D93}" srcId="{1F95E9FE-3790-4E1B-9071-CA101D06437C}" destId="{08AD0DC9-5AB2-45E2-838C-84B143714D4E}" srcOrd="2" destOrd="0" parTransId="{5465FE57-41B6-4B8F-927C-FD0116AAA872}" sibTransId="{4A84B4EC-77CC-4F42-9DCF-3C3DE23BCFBF}"/>
    <dgm:cxn modelId="{2CCFB2F2-ABCE-42B3-92E9-18A4922D95D3}" srcId="{1F95E9FE-3790-4E1B-9071-CA101D06437C}" destId="{61C198F1-AC92-4B3E-A70E-11D695577CE4}" srcOrd="1" destOrd="0" parTransId="{3F30FE20-4314-49B7-8E68-6B270EF5468E}" sibTransId="{4576E0F3-D5A7-43E5-8BCD-90CD7A499B75}"/>
    <dgm:cxn modelId="{0CEBC6FD-8CD6-4359-92E3-88CD82AD5BF6}" type="presOf" srcId="{61C198F1-AC92-4B3E-A70E-11D695577CE4}" destId="{52A5EA19-4AD2-4ACB-A944-26C6147849B0}" srcOrd="0" destOrd="0" presId="urn:microsoft.com/office/officeart/2024/3/layout/hArchList1"/>
    <dgm:cxn modelId="{0CB112E2-6E19-4D42-B362-228A0281DF22}" type="presParOf" srcId="{171C2035-4AA5-4932-A1DA-2988DCA112A5}" destId="{D1042E0D-D560-461C-B39F-0F6CB155AD57}" srcOrd="0" destOrd="0" presId="urn:microsoft.com/office/officeart/2024/3/layout/hArchList1"/>
    <dgm:cxn modelId="{1AC27749-7F37-4F6A-BA5E-C89990E4B0D4}" type="presParOf" srcId="{D1042E0D-D560-461C-B39F-0F6CB155AD57}" destId="{7A3867DC-3B62-43EF-B8A7-98448411659A}" srcOrd="0" destOrd="0" presId="urn:microsoft.com/office/officeart/2024/3/layout/hArchList1"/>
    <dgm:cxn modelId="{00500C4C-28CE-4F0A-9924-8231241FA350}" type="presParOf" srcId="{D1042E0D-D560-461C-B39F-0F6CB155AD57}" destId="{73546547-9160-4BCB-A6CC-A5BC11CB55E0}" srcOrd="1" destOrd="0" presId="urn:microsoft.com/office/officeart/2024/3/layout/hArchList1"/>
    <dgm:cxn modelId="{16B5DF38-100B-49C3-B4E4-F999C95466A6}" type="presParOf" srcId="{171C2035-4AA5-4932-A1DA-2988DCA112A5}" destId="{8764B6AF-7E37-4E2C-A216-19D5554E7DD2}" srcOrd="1" destOrd="0" presId="urn:microsoft.com/office/officeart/2024/3/layout/hArchList1"/>
    <dgm:cxn modelId="{C2252A75-27E2-4AAA-93D5-B0F6DBC509B3}" type="presParOf" srcId="{171C2035-4AA5-4932-A1DA-2988DCA112A5}" destId="{1B06AF71-7F69-4785-A7D6-247D3C4C90E5}" srcOrd="2" destOrd="0" presId="urn:microsoft.com/office/officeart/2024/3/layout/hArchList1"/>
    <dgm:cxn modelId="{2CE6D2A0-73CA-47F7-A54B-546D8E1727BF}" type="presParOf" srcId="{1B06AF71-7F69-4785-A7D6-247D3C4C90E5}" destId="{52A5EA19-4AD2-4ACB-A944-26C6147849B0}" srcOrd="0" destOrd="0" presId="urn:microsoft.com/office/officeart/2024/3/layout/hArchList1"/>
    <dgm:cxn modelId="{31DCE1F6-3146-4D43-ACAA-6FBC85898B9C}" type="presParOf" srcId="{1B06AF71-7F69-4785-A7D6-247D3C4C90E5}" destId="{14876A5E-E614-4EAC-986D-6BEA912814EE}" srcOrd="1" destOrd="0" presId="urn:microsoft.com/office/officeart/2024/3/layout/hArchList1"/>
    <dgm:cxn modelId="{D03E8EA6-5B63-4AF2-B2CF-D0E71581F0CC}" type="presParOf" srcId="{171C2035-4AA5-4932-A1DA-2988DCA112A5}" destId="{F0C72FCC-4EE8-4D8D-957C-983410BC2C17}" srcOrd="3" destOrd="0" presId="urn:microsoft.com/office/officeart/2024/3/layout/hArchList1"/>
    <dgm:cxn modelId="{7A9D8D72-7BCC-405F-8722-E5EA08A5ECA8}" type="presParOf" srcId="{171C2035-4AA5-4932-A1DA-2988DCA112A5}" destId="{1BD6FA7B-2347-461D-B153-7D1DB56C72B7}" srcOrd="4" destOrd="0" presId="urn:microsoft.com/office/officeart/2024/3/layout/hArchList1"/>
    <dgm:cxn modelId="{7B877EDD-196D-49B6-A453-B1C579DE7A4C}" type="presParOf" srcId="{1BD6FA7B-2347-461D-B153-7D1DB56C72B7}" destId="{08034ED9-7E55-4FE2-9D22-F4BF2264F288}" srcOrd="0" destOrd="0" presId="urn:microsoft.com/office/officeart/2024/3/layout/hArchList1"/>
    <dgm:cxn modelId="{89AD4865-5550-43E1-A39D-7E47F6C06BD2}" type="presParOf" srcId="{1BD6FA7B-2347-461D-B153-7D1DB56C72B7}" destId="{004B4147-F2F2-4FA1-AF58-5DAFDCB5C68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58DE1D-8C14-4308-A566-9D2C07AD988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8A748795-1B02-43AB-A7CB-B63C3DC85A5B}">
      <dgm:prSet/>
      <dgm:spPr/>
      <dgm:t>
        <a:bodyPr/>
        <a:lstStyle/>
        <a:p>
          <a:pPr>
            <a:lnSpc>
              <a:spcPct val="100000"/>
            </a:lnSpc>
            <a:defRPr b="1"/>
          </a:pPr>
          <a:r>
            <a:rPr lang="en-US" dirty="0"/>
            <a:t>Dominant Brush Habitat</a:t>
          </a:r>
        </a:p>
      </dgm:t>
    </dgm:pt>
    <dgm:pt modelId="{72188307-81EF-4065-9614-183C4F6EB442}" type="parTrans" cxnId="{82F6C5F9-69BE-43B7-8BB0-F591EE9FFB62}">
      <dgm:prSet/>
      <dgm:spPr/>
      <dgm:t>
        <a:bodyPr/>
        <a:lstStyle/>
        <a:p>
          <a:endParaRPr lang="en-US"/>
        </a:p>
      </dgm:t>
    </dgm:pt>
    <dgm:pt modelId="{17B07854-7832-44E7-9636-498A22FBA523}" type="sibTrans" cxnId="{82F6C5F9-69BE-43B7-8BB0-F591EE9FFB62}">
      <dgm:prSet/>
      <dgm:spPr/>
      <dgm:t>
        <a:bodyPr/>
        <a:lstStyle/>
        <a:p>
          <a:pPr>
            <a:lnSpc>
              <a:spcPct val="100000"/>
            </a:lnSpc>
            <a:defRPr b="1"/>
          </a:pPr>
          <a:endParaRPr lang="en-US"/>
        </a:p>
      </dgm:t>
    </dgm:pt>
    <dgm:pt modelId="{443904F5-CF0F-45E5-B9C9-4AB9AB206167}">
      <dgm:prSet/>
      <dgm:spPr/>
      <dgm:t>
        <a:bodyPr/>
        <a:lstStyle/>
        <a:p>
          <a:pPr>
            <a:lnSpc>
              <a:spcPct val="100000"/>
            </a:lnSpc>
          </a:pPr>
          <a:r>
            <a:rPr lang="en-US" dirty="0"/>
            <a:t>Coyotes reach nearly every U.S. biome, from coasts to highlands.</a:t>
          </a:r>
        </a:p>
      </dgm:t>
    </dgm:pt>
    <dgm:pt modelId="{39E362D0-267C-4A58-8EEA-4C5F79D55C01}" type="parTrans" cxnId="{DF8EC610-F6E2-44A2-9CBB-62000C8F5DE5}">
      <dgm:prSet/>
      <dgm:spPr/>
      <dgm:t>
        <a:bodyPr/>
        <a:lstStyle/>
        <a:p>
          <a:endParaRPr lang="en-US"/>
        </a:p>
      </dgm:t>
    </dgm:pt>
    <dgm:pt modelId="{6C4C3B86-B0A9-4CEE-BAF6-B57DFD1F33FD}" type="sibTrans" cxnId="{DF8EC610-F6E2-44A2-9CBB-62000C8F5DE5}">
      <dgm:prSet/>
      <dgm:spPr/>
      <dgm:t>
        <a:bodyPr/>
        <a:lstStyle/>
        <a:p>
          <a:endParaRPr lang="en-US"/>
        </a:p>
      </dgm:t>
    </dgm:pt>
    <dgm:pt modelId="{D674B817-D725-4378-9F17-29DBC4B38E17}">
      <dgm:prSet/>
      <dgm:spPr/>
      <dgm:t>
        <a:bodyPr/>
        <a:lstStyle/>
        <a:p>
          <a:pPr>
            <a:lnSpc>
              <a:spcPct val="100000"/>
            </a:lnSpc>
            <a:defRPr b="1"/>
          </a:pPr>
          <a:r>
            <a:rPr lang="en-US"/>
            <a:t>Secondary Habitats</a:t>
          </a:r>
        </a:p>
      </dgm:t>
    </dgm:pt>
    <dgm:pt modelId="{27BA8B62-978E-4988-A6D3-DC3DBA4E22F4}" type="parTrans" cxnId="{73C18EB7-5D52-415F-A656-0FE9B8D86A7C}">
      <dgm:prSet/>
      <dgm:spPr/>
      <dgm:t>
        <a:bodyPr/>
        <a:lstStyle/>
        <a:p>
          <a:endParaRPr lang="en-US"/>
        </a:p>
      </dgm:t>
    </dgm:pt>
    <dgm:pt modelId="{88D51817-37FA-40AB-8A94-7F5D94700649}" type="sibTrans" cxnId="{73C18EB7-5D52-415F-A656-0FE9B8D86A7C}">
      <dgm:prSet/>
      <dgm:spPr/>
      <dgm:t>
        <a:bodyPr/>
        <a:lstStyle/>
        <a:p>
          <a:pPr>
            <a:lnSpc>
              <a:spcPct val="100000"/>
            </a:lnSpc>
            <a:defRPr b="1"/>
          </a:pPr>
          <a:endParaRPr lang="en-US"/>
        </a:p>
      </dgm:t>
    </dgm:pt>
    <dgm:pt modelId="{76A8D160-BAF6-4E0B-84C8-5641E5613FA6}">
      <dgm:prSet/>
      <dgm:spPr/>
      <dgm:t>
        <a:bodyPr/>
        <a:lstStyle/>
        <a:p>
          <a:pPr>
            <a:lnSpc>
              <a:spcPct val="100000"/>
            </a:lnSpc>
          </a:pPr>
          <a:r>
            <a:rPr lang="en-US" dirty="0"/>
            <a:t>Populations stabilize across the Midwest, Great Lakes, and Northeast.</a:t>
          </a:r>
        </a:p>
      </dgm:t>
    </dgm:pt>
    <dgm:pt modelId="{C450F946-074C-4EEB-AB33-A296A6B9118E}" type="parTrans" cxnId="{F1039689-AF28-4ACC-B0EF-3595C94B07CE}">
      <dgm:prSet/>
      <dgm:spPr/>
      <dgm:t>
        <a:bodyPr/>
        <a:lstStyle/>
        <a:p>
          <a:endParaRPr lang="en-US"/>
        </a:p>
      </dgm:t>
    </dgm:pt>
    <dgm:pt modelId="{6730A6D6-A284-4C18-8DD5-DB8EC96FA441}" type="sibTrans" cxnId="{F1039689-AF28-4ACC-B0EF-3595C94B07CE}">
      <dgm:prSet/>
      <dgm:spPr/>
      <dgm:t>
        <a:bodyPr/>
        <a:lstStyle/>
        <a:p>
          <a:endParaRPr lang="en-US"/>
        </a:p>
      </dgm:t>
    </dgm:pt>
    <dgm:pt modelId="{28C8BA9D-3E6A-42CF-A87E-7E73DCE11B1F}">
      <dgm:prSet/>
      <dgm:spPr/>
      <dgm:t>
        <a:bodyPr/>
        <a:lstStyle/>
        <a:p>
          <a:pPr>
            <a:lnSpc>
              <a:spcPct val="100000"/>
            </a:lnSpc>
            <a:defRPr b="1"/>
          </a:pPr>
          <a:r>
            <a:rPr lang="en-US"/>
            <a:t>Ecological Context</a:t>
          </a:r>
        </a:p>
      </dgm:t>
    </dgm:pt>
    <dgm:pt modelId="{5886F770-A72D-40AD-A059-205302FFDDAE}" type="parTrans" cxnId="{E6584170-9080-4654-BE13-8A47FDBFDD0F}">
      <dgm:prSet/>
      <dgm:spPr/>
      <dgm:t>
        <a:bodyPr/>
        <a:lstStyle/>
        <a:p>
          <a:endParaRPr lang="en-US"/>
        </a:p>
      </dgm:t>
    </dgm:pt>
    <dgm:pt modelId="{60676F4D-2742-4BFC-87DE-AE6AA9D1E772}" type="sibTrans" cxnId="{E6584170-9080-4654-BE13-8A47FDBFDD0F}">
      <dgm:prSet/>
      <dgm:spPr/>
      <dgm:t>
        <a:bodyPr/>
        <a:lstStyle/>
        <a:p>
          <a:endParaRPr lang="en-US"/>
        </a:p>
      </dgm:t>
    </dgm:pt>
    <dgm:pt modelId="{17C52A4A-AC19-4766-AD87-7DEB69E13AC9}">
      <dgm:prSet/>
      <dgm:spPr/>
      <dgm:t>
        <a:bodyPr/>
        <a:lstStyle/>
        <a:p>
          <a:pPr>
            <a:lnSpc>
              <a:spcPct val="100000"/>
            </a:lnSpc>
          </a:pPr>
          <a:r>
            <a:rPr lang="en-US" dirty="0"/>
            <a:t>Ecosystems rebalance as coyotes replace lost apex predators.</a:t>
          </a:r>
        </a:p>
      </dgm:t>
    </dgm:pt>
    <dgm:pt modelId="{663DF08D-F201-4302-9DB6-734B9C636E72}" type="parTrans" cxnId="{A71A2B51-7DC4-43F5-9B08-1EADDBC2527D}">
      <dgm:prSet/>
      <dgm:spPr/>
      <dgm:t>
        <a:bodyPr/>
        <a:lstStyle/>
        <a:p>
          <a:endParaRPr lang="en-US"/>
        </a:p>
      </dgm:t>
    </dgm:pt>
    <dgm:pt modelId="{26F86CC9-6994-4702-9DA2-92DB4269FD46}" type="sibTrans" cxnId="{A71A2B51-7DC4-43F5-9B08-1EADDBC2527D}">
      <dgm:prSet/>
      <dgm:spPr/>
      <dgm:t>
        <a:bodyPr/>
        <a:lstStyle/>
        <a:p>
          <a:endParaRPr lang="en-US"/>
        </a:p>
      </dgm:t>
    </dgm:pt>
    <dgm:pt modelId="{D0A3C987-E4EF-41B0-BCEB-35AC1723095F}">
      <dgm:prSet/>
      <dgm:spPr/>
      <dgm:t>
        <a:bodyPr/>
        <a:lstStyle/>
        <a:p>
          <a:pPr>
            <a:lnSpc>
              <a:spcPct val="100000"/>
            </a:lnSpc>
          </a:pPr>
          <a:endParaRPr lang="en-US" dirty="0"/>
        </a:p>
      </dgm:t>
    </dgm:pt>
    <dgm:pt modelId="{96A77C41-9E6B-4099-A2C3-6ADEFD10F561}" type="parTrans" cxnId="{0FF9371A-ACDF-4ED2-B18C-EFA737203B2A}">
      <dgm:prSet/>
      <dgm:spPr/>
      <dgm:t>
        <a:bodyPr/>
        <a:lstStyle/>
        <a:p>
          <a:endParaRPr lang="en-US"/>
        </a:p>
      </dgm:t>
    </dgm:pt>
    <dgm:pt modelId="{A9A61C6D-B245-4AAD-9178-1C3CC623E64D}" type="sibTrans" cxnId="{0FF9371A-ACDF-4ED2-B18C-EFA737203B2A}">
      <dgm:prSet/>
      <dgm:spPr/>
      <dgm:t>
        <a:bodyPr/>
        <a:lstStyle/>
        <a:p>
          <a:endParaRPr lang="en-US"/>
        </a:p>
      </dgm:t>
    </dgm:pt>
    <dgm:pt modelId="{73F8048B-DBD3-4F85-99AA-A050EFAA87BD}" type="pres">
      <dgm:prSet presAssocID="{8158DE1D-8C14-4308-A566-9D2C07AD9889}" presName="Name0" presStyleCnt="0">
        <dgm:presLayoutVars>
          <dgm:dir/>
          <dgm:resizeHandles val="exact"/>
        </dgm:presLayoutVars>
      </dgm:prSet>
      <dgm:spPr/>
    </dgm:pt>
    <dgm:pt modelId="{08D58932-FF05-4FA1-BAE8-4914BD34E3B2}" type="pres">
      <dgm:prSet presAssocID="{8A748795-1B02-43AB-A7CB-B63C3DC85A5B}" presName="compNode" presStyleCnt="0"/>
      <dgm:spPr/>
    </dgm:pt>
    <dgm:pt modelId="{062E1989-3370-4201-ACC8-FA9D55BDAF99}" type="pres">
      <dgm:prSet presAssocID="{8A748795-1B02-43AB-A7CB-B63C3DC85A5B}" presName="pictRect" presStyleLbl="revTx" presStyleIdx="0" presStyleCnt="6">
        <dgm:presLayoutVars>
          <dgm:chMax val="0"/>
          <dgm:bulletEnabled/>
        </dgm:presLayoutVars>
      </dgm:prSet>
      <dgm:spPr/>
    </dgm:pt>
    <dgm:pt modelId="{4CDE9938-7FB7-4F95-989F-1F6E44F92DCE}" type="pres">
      <dgm:prSet presAssocID="{8A748795-1B02-43AB-A7CB-B63C3DC85A5B}" presName="textRect" presStyleLbl="revTx" presStyleIdx="1" presStyleCnt="6">
        <dgm:presLayoutVars>
          <dgm:bulletEnabled/>
        </dgm:presLayoutVars>
      </dgm:prSet>
      <dgm:spPr/>
    </dgm:pt>
    <dgm:pt modelId="{C5B534D9-627C-4C52-B00C-83AD98AB132C}" type="pres">
      <dgm:prSet presAssocID="{17B07854-7832-44E7-9636-498A22FBA523}" presName="sibTrans" presStyleLbl="sibTrans2D1" presStyleIdx="0" presStyleCnt="0"/>
      <dgm:spPr/>
    </dgm:pt>
    <dgm:pt modelId="{C1E573A7-D2AB-41A9-AB92-DFD09E60FFD8}" type="pres">
      <dgm:prSet presAssocID="{D674B817-D725-4378-9F17-29DBC4B38E17}" presName="compNode" presStyleCnt="0"/>
      <dgm:spPr/>
    </dgm:pt>
    <dgm:pt modelId="{B2DE1DCD-2409-48CA-A54F-22325439D628}" type="pres">
      <dgm:prSet presAssocID="{D674B817-D725-4378-9F17-29DBC4B38E17}" presName="pictRect" presStyleLbl="revTx" presStyleIdx="2" presStyleCnt="6">
        <dgm:presLayoutVars>
          <dgm:chMax val="0"/>
          <dgm:bulletEnabled/>
        </dgm:presLayoutVars>
      </dgm:prSet>
      <dgm:spPr/>
    </dgm:pt>
    <dgm:pt modelId="{FC7CA804-DADC-4435-9D3C-5C8E68CF13FE}" type="pres">
      <dgm:prSet presAssocID="{D674B817-D725-4378-9F17-29DBC4B38E17}" presName="textRect" presStyleLbl="revTx" presStyleIdx="3" presStyleCnt="6">
        <dgm:presLayoutVars>
          <dgm:bulletEnabled/>
        </dgm:presLayoutVars>
      </dgm:prSet>
      <dgm:spPr/>
    </dgm:pt>
    <dgm:pt modelId="{D2C56512-F44A-4ECF-AA77-BC846E79892E}" type="pres">
      <dgm:prSet presAssocID="{88D51817-37FA-40AB-8A94-7F5D94700649}" presName="sibTrans" presStyleLbl="sibTrans2D1" presStyleIdx="0" presStyleCnt="0"/>
      <dgm:spPr/>
    </dgm:pt>
    <dgm:pt modelId="{8A1B37EE-D017-4491-BCF6-50C74204AA98}" type="pres">
      <dgm:prSet presAssocID="{28C8BA9D-3E6A-42CF-A87E-7E73DCE11B1F}" presName="compNode" presStyleCnt="0"/>
      <dgm:spPr/>
    </dgm:pt>
    <dgm:pt modelId="{1B1FE2D3-2CE4-45DF-AEA9-9F8563B17CBD}" type="pres">
      <dgm:prSet presAssocID="{28C8BA9D-3E6A-42CF-A87E-7E73DCE11B1F}" presName="pictRect" presStyleLbl="revTx" presStyleIdx="4" presStyleCnt="6">
        <dgm:presLayoutVars>
          <dgm:chMax val="0"/>
          <dgm:bulletEnabled/>
        </dgm:presLayoutVars>
      </dgm:prSet>
      <dgm:spPr/>
    </dgm:pt>
    <dgm:pt modelId="{7C43F1ED-CC81-4C1B-BAE4-BC4E79A4612C}" type="pres">
      <dgm:prSet presAssocID="{28C8BA9D-3E6A-42CF-A87E-7E73DCE11B1F}" presName="textRect" presStyleLbl="revTx" presStyleIdx="5" presStyleCnt="6">
        <dgm:presLayoutVars>
          <dgm:bulletEnabled/>
        </dgm:presLayoutVars>
      </dgm:prSet>
      <dgm:spPr/>
    </dgm:pt>
  </dgm:ptLst>
  <dgm:cxnLst>
    <dgm:cxn modelId="{395BF60B-EC31-410F-A979-C79B068176E6}" type="presOf" srcId="{8A748795-1B02-43AB-A7CB-B63C3DC85A5B}" destId="{062E1989-3370-4201-ACC8-FA9D55BDAF99}" srcOrd="0" destOrd="0" presId="urn:microsoft.com/office/officeart/2024/3/layout/hArchList1"/>
    <dgm:cxn modelId="{DF8EC610-F6E2-44A2-9CBB-62000C8F5DE5}" srcId="{8A748795-1B02-43AB-A7CB-B63C3DC85A5B}" destId="{443904F5-CF0F-45E5-B9C9-4AB9AB206167}" srcOrd="0" destOrd="0" parTransId="{39E362D0-267C-4A58-8EEA-4C5F79D55C01}" sibTransId="{6C4C3B86-B0A9-4CEE-BAF6-B57DFD1F33FD}"/>
    <dgm:cxn modelId="{0FF9371A-ACDF-4ED2-B18C-EFA737203B2A}" srcId="{28C8BA9D-3E6A-42CF-A87E-7E73DCE11B1F}" destId="{D0A3C987-E4EF-41B0-BCEB-35AC1723095F}" srcOrd="1" destOrd="0" parTransId="{96A77C41-9E6B-4099-A2C3-6ADEFD10F561}" sibTransId="{A9A61C6D-B245-4AAD-9178-1C3CC623E64D}"/>
    <dgm:cxn modelId="{D6F7A12F-BE34-4372-BDD2-2610056E8A4D}" type="presOf" srcId="{D674B817-D725-4378-9F17-29DBC4B38E17}" destId="{B2DE1DCD-2409-48CA-A54F-22325439D628}" srcOrd="0" destOrd="0" presId="urn:microsoft.com/office/officeart/2024/3/layout/hArchList1"/>
    <dgm:cxn modelId="{D41DEB3B-FDAE-41D4-8545-F36D14DC48D8}" type="presOf" srcId="{28C8BA9D-3E6A-42CF-A87E-7E73DCE11B1F}" destId="{1B1FE2D3-2CE4-45DF-AEA9-9F8563B17CBD}" srcOrd="0" destOrd="0" presId="urn:microsoft.com/office/officeart/2024/3/layout/hArchList1"/>
    <dgm:cxn modelId="{3872DE69-8111-470F-8173-82C15AF0DDDC}" type="presOf" srcId="{17B07854-7832-44E7-9636-498A22FBA523}" destId="{C5B534D9-627C-4C52-B00C-83AD98AB132C}" srcOrd="0" destOrd="0" presId="urn:microsoft.com/office/officeart/2024/3/layout/hArchList1"/>
    <dgm:cxn modelId="{E6584170-9080-4654-BE13-8A47FDBFDD0F}" srcId="{8158DE1D-8C14-4308-A566-9D2C07AD9889}" destId="{28C8BA9D-3E6A-42CF-A87E-7E73DCE11B1F}" srcOrd="2" destOrd="0" parTransId="{5886F770-A72D-40AD-A059-205302FFDDAE}" sibTransId="{60676F4D-2742-4BFC-87DE-AE6AA9D1E772}"/>
    <dgm:cxn modelId="{A71A2B51-7DC4-43F5-9B08-1EADDBC2527D}" srcId="{28C8BA9D-3E6A-42CF-A87E-7E73DCE11B1F}" destId="{17C52A4A-AC19-4766-AD87-7DEB69E13AC9}" srcOrd="0" destOrd="0" parTransId="{663DF08D-F201-4302-9DB6-734B9C636E72}" sibTransId="{26F86CC9-6994-4702-9DA2-92DB4269FD46}"/>
    <dgm:cxn modelId="{F1039689-AF28-4ACC-B0EF-3595C94B07CE}" srcId="{D674B817-D725-4378-9F17-29DBC4B38E17}" destId="{76A8D160-BAF6-4E0B-84C8-5641E5613FA6}" srcOrd="0" destOrd="0" parTransId="{C450F946-074C-4EEB-AB33-A296A6B9118E}" sibTransId="{6730A6D6-A284-4C18-8DD5-DB8EC96FA441}"/>
    <dgm:cxn modelId="{A884189B-B3AB-420D-BBF7-9756432741D8}" type="presOf" srcId="{88D51817-37FA-40AB-8A94-7F5D94700649}" destId="{D2C56512-F44A-4ECF-AA77-BC846E79892E}" srcOrd="0" destOrd="0" presId="urn:microsoft.com/office/officeart/2024/3/layout/hArchList1"/>
    <dgm:cxn modelId="{3DBA85AC-3528-4454-B1EE-3059E6A943FE}" type="presOf" srcId="{D0A3C987-E4EF-41B0-BCEB-35AC1723095F}" destId="{7C43F1ED-CC81-4C1B-BAE4-BC4E79A4612C}" srcOrd="0" destOrd="1" presId="urn:microsoft.com/office/officeart/2024/3/layout/hArchList1"/>
    <dgm:cxn modelId="{5E2E83AE-A7E6-4DDB-A6DA-0709D2EFC66A}" type="presOf" srcId="{8158DE1D-8C14-4308-A566-9D2C07AD9889}" destId="{73F8048B-DBD3-4F85-99AA-A050EFAA87BD}" srcOrd="0" destOrd="0" presId="urn:microsoft.com/office/officeart/2024/3/layout/hArchList1"/>
    <dgm:cxn modelId="{73C18EB7-5D52-415F-A656-0FE9B8D86A7C}" srcId="{8158DE1D-8C14-4308-A566-9D2C07AD9889}" destId="{D674B817-D725-4378-9F17-29DBC4B38E17}" srcOrd="1" destOrd="0" parTransId="{27BA8B62-978E-4988-A6D3-DC3DBA4E22F4}" sibTransId="{88D51817-37FA-40AB-8A94-7F5D94700649}"/>
    <dgm:cxn modelId="{A90065CF-96A9-49BC-B8E4-7A7FC601F9AD}" type="presOf" srcId="{17C52A4A-AC19-4766-AD87-7DEB69E13AC9}" destId="{7C43F1ED-CC81-4C1B-BAE4-BC4E79A4612C}" srcOrd="0" destOrd="0" presId="urn:microsoft.com/office/officeart/2024/3/layout/hArchList1"/>
    <dgm:cxn modelId="{45556CEC-D43A-4443-9607-5B3C034C04F8}" type="presOf" srcId="{76A8D160-BAF6-4E0B-84C8-5641E5613FA6}" destId="{FC7CA804-DADC-4435-9D3C-5C8E68CF13FE}" srcOrd="0" destOrd="0" presId="urn:microsoft.com/office/officeart/2024/3/layout/hArchList1"/>
    <dgm:cxn modelId="{82F6C5F9-69BE-43B7-8BB0-F591EE9FFB62}" srcId="{8158DE1D-8C14-4308-A566-9D2C07AD9889}" destId="{8A748795-1B02-43AB-A7CB-B63C3DC85A5B}" srcOrd="0" destOrd="0" parTransId="{72188307-81EF-4065-9614-183C4F6EB442}" sibTransId="{17B07854-7832-44E7-9636-498A22FBA523}"/>
    <dgm:cxn modelId="{6695F8FE-389F-4E3E-A1A0-68C4FBD3FF27}" type="presOf" srcId="{443904F5-CF0F-45E5-B9C9-4AB9AB206167}" destId="{4CDE9938-7FB7-4F95-989F-1F6E44F92DCE}" srcOrd="0" destOrd="0" presId="urn:microsoft.com/office/officeart/2024/3/layout/hArchList1"/>
    <dgm:cxn modelId="{31F5C67C-5354-43BD-89A3-189EF6948106}" type="presParOf" srcId="{73F8048B-DBD3-4F85-99AA-A050EFAA87BD}" destId="{08D58932-FF05-4FA1-BAE8-4914BD34E3B2}" srcOrd="0" destOrd="0" presId="urn:microsoft.com/office/officeart/2024/3/layout/hArchList1"/>
    <dgm:cxn modelId="{4531CADC-770D-4880-936F-A9D2FAEAB8D7}" type="presParOf" srcId="{08D58932-FF05-4FA1-BAE8-4914BD34E3B2}" destId="{062E1989-3370-4201-ACC8-FA9D55BDAF99}" srcOrd="0" destOrd="0" presId="urn:microsoft.com/office/officeart/2024/3/layout/hArchList1"/>
    <dgm:cxn modelId="{2CBB3222-383A-4335-B7AF-285795E70DAE}" type="presParOf" srcId="{08D58932-FF05-4FA1-BAE8-4914BD34E3B2}" destId="{4CDE9938-7FB7-4F95-989F-1F6E44F92DCE}" srcOrd="1" destOrd="0" presId="urn:microsoft.com/office/officeart/2024/3/layout/hArchList1"/>
    <dgm:cxn modelId="{7F657DF0-00F0-4C7E-A645-E65564F91E13}" type="presParOf" srcId="{73F8048B-DBD3-4F85-99AA-A050EFAA87BD}" destId="{C5B534D9-627C-4C52-B00C-83AD98AB132C}" srcOrd="1" destOrd="0" presId="urn:microsoft.com/office/officeart/2024/3/layout/hArchList1"/>
    <dgm:cxn modelId="{60851F13-F8E4-4F46-9D0F-42A4D714187D}" type="presParOf" srcId="{73F8048B-DBD3-4F85-99AA-A050EFAA87BD}" destId="{C1E573A7-D2AB-41A9-AB92-DFD09E60FFD8}" srcOrd="2" destOrd="0" presId="urn:microsoft.com/office/officeart/2024/3/layout/hArchList1"/>
    <dgm:cxn modelId="{96986334-C2B8-4F3B-AFF4-F96F1C60907D}" type="presParOf" srcId="{C1E573A7-D2AB-41A9-AB92-DFD09E60FFD8}" destId="{B2DE1DCD-2409-48CA-A54F-22325439D628}" srcOrd="0" destOrd="0" presId="urn:microsoft.com/office/officeart/2024/3/layout/hArchList1"/>
    <dgm:cxn modelId="{DD51E9AC-4EAB-48E3-90CA-6A6A1644DF2E}" type="presParOf" srcId="{C1E573A7-D2AB-41A9-AB92-DFD09E60FFD8}" destId="{FC7CA804-DADC-4435-9D3C-5C8E68CF13FE}" srcOrd="1" destOrd="0" presId="urn:microsoft.com/office/officeart/2024/3/layout/hArchList1"/>
    <dgm:cxn modelId="{BBD6CADD-F2A4-4EDA-8C2B-C002DFC3AA51}" type="presParOf" srcId="{73F8048B-DBD3-4F85-99AA-A050EFAA87BD}" destId="{D2C56512-F44A-4ECF-AA77-BC846E79892E}" srcOrd="3" destOrd="0" presId="urn:microsoft.com/office/officeart/2024/3/layout/hArchList1"/>
    <dgm:cxn modelId="{437A23DE-115B-4C6A-BCCA-DF80C1DCC85E}" type="presParOf" srcId="{73F8048B-DBD3-4F85-99AA-A050EFAA87BD}" destId="{8A1B37EE-D017-4491-BCF6-50C74204AA98}" srcOrd="4" destOrd="0" presId="urn:microsoft.com/office/officeart/2024/3/layout/hArchList1"/>
    <dgm:cxn modelId="{9A349F7C-B8BF-4C60-B0F6-4D7F04B032A6}" type="presParOf" srcId="{8A1B37EE-D017-4491-BCF6-50C74204AA98}" destId="{1B1FE2D3-2CE4-45DF-AEA9-9F8563B17CBD}" srcOrd="0" destOrd="0" presId="urn:microsoft.com/office/officeart/2024/3/layout/hArchList1"/>
    <dgm:cxn modelId="{B5FC6925-1B9B-45BD-A230-C34ECE72D3CB}" type="presParOf" srcId="{8A1B37EE-D017-4491-BCF6-50C74204AA98}" destId="{7C43F1ED-CC81-4C1B-BAE4-BC4E79A4612C}" srcOrd="1" destOrd="0" presId="urn:microsoft.com/office/officeart/2024/3/layout/hArc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58DE1D-8C14-4308-A566-9D2C07AD988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8A748795-1B02-43AB-A7CB-B63C3DC85A5B}">
      <dgm:prSet/>
      <dgm:spPr/>
      <dgm:t>
        <a:bodyPr/>
        <a:lstStyle/>
        <a:p>
          <a:pPr>
            <a:lnSpc>
              <a:spcPct val="100000"/>
            </a:lnSpc>
            <a:defRPr b="1"/>
          </a:pPr>
          <a:r>
            <a:rPr lang="en-US" dirty="0"/>
            <a:t>From Coast to Coast</a:t>
          </a:r>
        </a:p>
      </dgm:t>
    </dgm:pt>
    <dgm:pt modelId="{72188307-81EF-4065-9614-183C4F6EB442}" type="parTrans" cxnId="{82F6C5F9-69BE-43B7-8BB0-F591EE9FFB62}">
      <dgm:prSet/>
      <dgm:spPr/>
      <dgm:t>
        <a:bodyPr/>
        <a:lstStyle/>
        <a:p>
          <a:endParaRPr lang="en-US"/>
        </a:p>
      </dgm:t>
    </dgm:pt>
    <dgm:pt modelId="{17B07854-7832-44E7-9636-498A22FBA523}" type="sibTrans" cxnId="{82F6C5F9-69BE-43B7-8BB0-F591EE9FFB62}">
      <dgm:prSet/>
      <dgm:spPr/>
      <dgm:t>
        <a:bodyPr/>
        <a:lstStyle/>
        <a:p>
          <a:pPr>
            <a:lnSpc>
              <a:spcPct val="100000"/>
            </a:lnSpc>
            <a:defRPr b="1"/>
          </a:pPr>
          <a:endParaRPr lang="en-US"/>
        </a:p>
      </dgm:t>
    </dgm:pt>
    <dgm:pt modelId="{443904F5-CF0F-45E5-B9C9-4AB9AB206167}">
      <dgm:prSet/>
      <dgm:spPr/>
      <dgm:t>
        <a:bodyPr/>
        <a:lstStyle/>
        <a:p>
          <a:pPr>
            <a:lnSpc>
              <a:spcPct val="100000"/>
            </a:lnSpc>
          </a:pPr>
          <a:r>
            <a:rPr lang="en-US" dirty="0"/>
            <a:t>Coyotes reach nearly every U.S. biome, from coasts to highlands.</a:t>
          </a:r>
        </a:p>
      </dgm:t>
    </dgm:pt>
    <dgm:pt modelId="{39E362D0-267C-4A58-8EEA-4C5F79D55C01}" type="parTrans" cxnId="{DF8EC610-F6E2-44A2-9CBB-62000C8F5DE5}">
      <dgm:prSet/>
      <dgm:spPr/>
      <dgm:t>
        <a:bodyPr/>
        <a:lstStyle/>
        <a:p>
          <a:endParaRPr lang="en-US"/>
        </a:p>
      </dgm:t>
    </dgm:pt>
    <dgm:pt modelId="{6C4C3B86-B0A9-4CEE-BAF6-B57DFD1F33FD}" type="sibTrans" cxnId="{DF8EC610-F6E2-44A2-9CBB-62000C8F5DE5}">
      <dgm:prSet/>
      <dgm:spPr/>
      <dgm:t>
        <a:bodyPr/>
        <a:lstStyle/>
        <a:p>
          <a:endParaRPr lang="en-US"/>
        </a:p>
      </dgm:t>
    </dgm:pt>
    <dgm:pt modelId="{D674B817-D725-4378-9F17-29DBC4B38E17}">
      <dgm:prSet/>
      <dgm:spPr/>
      <dgm:t>
        <a:bodyPr/>
        <a:lstStyle/>
        <a:p>
          <a:pPr>
            <a:lnSpc>
              <a:spcPct val="100000"/>
            </a:lnSpc>
            <a:defRPr b="1"/>
          </a:pPr>
          <a:r>
            <a:rPr lang="en-US" dirty="0"/>
            <a:t>Stable but Established</a:t>
          </a:r>
        </a:p>
      </dgm:t>
    </dgm:pt>
    <dgm:pt modelId="{27BA8B62-978E-4988-A6D3-DC3DBA4E22F4}" type="parTrans" cxnId="{73C18EB7-5D52-415F-A656-0FE9B8D86A7C}">
      <dgm:prSet/>
      <dgm:spPr/>
      <dgm:t>
        <a:bodyPr/>
        <a:lstStyle/>
        <a:p>
          <a:endParaRPr lang="en-US"/>
        </a:p>
      </dgm:t>
    </dgm:pt>
    <dgm:pt modelId="{88D51817-37FA-40AB-8A94-7F5D94700649}" type="sibTrans" cxnId="{73C18EB7-5D52-415F-A656-0FE9B8D86A7C}">
      <dgm:prSet/>
      <dgm:spPr/>
      <dgm:t>
        <a:bodyPr/>
        <a:lstStyle/>
        <a:p>
          <a:pPr>
            <a:lnSpc>
              <a:spcPct val="100000"/>
            </a:lnSpc>
            <a:defRPr b="1"/>
          </a:pPr>
          <a:endParaRPr lang="en-US"/>
        </a:p>
      </dgm:t>
    </dgm:pt>
    <dgm:pt modelId="{76A8D160-BAF6-4E0B-84C8-5641E5613FA6}">
      <dgm:prSet/>
      <dgm:spPr/>
      <dgm:t>
        <a:bodyPr/>
        <a:lstStyle/>
        <a:p>
          <a:pPr>
            <a:lnSpc>
              <a:spcPct val="100000"/>
            </a:lnSpc>
          </a:pPr>
          <a:r>
            <a:rPr lang="en-US" dirty="0"/>
            <a:t>Populations stabilize across the Midwest, Great Lakes, and Northeast.</a:t>
          </a:r>
        </a:p>
      </dgm:t>
    </dgm:pt>
    <dgm:pt modelId="{C450F946-074C-4EEB-AB33-A296A6B9118E}" type="parTrans" cxnId="{F1039689-AF28-4ACC-B0EF-3595C94B07CE}">
      <dgm:prSet/>
      <dgm:spPr/>
      <dgm:t>
        <a:bodyPr/>
        <a:lstStyle/>
        <a:p>
          <a:endParaRPr lang="en-US"/>
        </a:p>
      </dgm:t>
    </dgm:pt>
    <dgm:pt modelId="{6730A6D6-A284-4C18-8DD5-DB8EC96FA441}" type="sibTrans" cxnId="{F1039689-AF28-4ACC-B0EF-3595C94B07CE}">
      <dgm:prSet/>
      <dgm:spPr/>
      <dgm:t>
        <a:bodyPr/>
        <a:lstStyle/>
        <a:p>
          <a:endParaRPr lang="en-US"/>
        </a:p>
      </dgm:t>
    </dgm:pt>
    <dgm:pt modelId="{28C8BA9D-3E6A-42CF-A87E-7E73DCE11B1F}">
      <dgm:prSet/>
      <dgm:spPr/>
      <dgm:t>
        <a:bodyPr/>
        <a:lstStyle/>
        <a:p>
          <a:pPr>
            <a:lnSpc>
              <a:spcPct val="100000"/>
            </a:lnSpc>
            <a:defRPr b="1"/>
          </a:pPr>
          <a:r>
            <a:rPr lang="en-US" dirty="0"/>
            <a:t>New Apex, New Balance</a:t>
          </a:r>
        </a:p>
      </dgm:t>
    </dgm:pt>
    <dgm:pt modelId="{5886F770-A72D-40AD-A059-205302FFDDAE}" type="parTrans" cxnId="{E6584170-9080-4654-BE13-8A47FDBFDD0F}">
      <dgm:prSet/>
      <dgm:spPr/>
      <dgm:t>
        <a:bodyPr/>
        <a:lstStyle/>
        <a:p>
          <a:endParaRPr lang="en-US"/>
        </a:p>
      </dgm:t>
    </dgm:pt>
    <dgm:pt modelId="{60676F4D-2742-4BFC-87DE-AE6AA9D1E772}" type="sibTrans" cxnId="{E6584170-9080-4654-BE13-8A47FDBFDD0F}">
      <dgm:prSet/>
      <dgm:spPr/>
      <dgm:t>
        <a:bodyPr/>
        <a:lstStyle/>
        <a:p>
          <a:endParaRPr lang="en-US"/>
        </a:p>
      </dgm:t>
    </dgm:pt>
    <dgm:pt modelId="{17C52A4A-AC19-4766-AD87-7DEB69E13AC9}">
      <dgm:prSet/>
      <dgm:spPr/>
      <dgm:t>
        <a:bodyPr/>
        <a:lstStyle/>
        <a:p>
          <a:pPr>
            <a:lnSpc>
              <a:spcPct val="100000"/>
            </a:lnSpc>
          </a:pPr>
          <a:r>
            <a:rPr lang="en-US" dirty="0"/>
            <a:t>Ecosystems rebalance as coyotes replace lost apex predators.</a:t>
          </a:r>
        </a:p>
      </dgm:t>
    </dgm:pt>
    <dgm:pt modelId="{663DF08D-F201-4302-9DB6-734B9C636E72}" type="parTrans" cxnId="{A71A2B51-7DC4-43F5-9B08-1EADDBC2527D}">
      <dgm:prSet/>
      <dgm:spPr/>
      <dgm:t>
        <a:bodyPr/>
        <a:lstStyle/>
        <a:p>
          <a:endParaRPr lang="en-US"/>
        </a:p>
      </dgm:t>
    </dgm:pt>
    <dgm:pt modelId="{26F86CC9-6994-4702-9DA2-92DB4269FD46}" type="sibTrans" cxnId="{A71A2B51-7DC4-43F5-9B08-1EADDBC2527D}">
      <dgm:prSet/>
      <dgm:spPr/>
      <dgm:t>
        <a:bodyPr/>
        <a:lstStyle/>
        <a:p>
          <a:endParaRPr lang="en-US"/>
        </a:p>
      </dgm:t>
    </dgm:pt>
    <dgm:pt modelId="{D0A3C987-E4EF-41B0-BCEB-35AC1723095F}">
      <dgm:prSet/>
      <dgm:spPr/>
      <dgm:t>
        <a:bodyPr/>
        <a:lstStyle/>
        <a:p>
          <a:pPr>
            <a:lnSpc>
              <a:spcPct val="100000"/>
            </a:lnSpc>
          </a:pPr>
          <a:endParaRPr lang="en-US" dirty="0"/>
        </a:p>
      </dgm:t>
    </dgm:pt>
    <dgm:pt modelId="{96A77C41-9E6B-4099-A2C3-6ADEFD10F561}" type="parTrans" cxnId="{0FF9371A-ACDF-4ED2-B18C-EFA737203B2A}">
      <dgm:prSet/>
      <dgm:spPr/>
      <dgm:t>
        <a:bodyPr/>
        <a:lstStyle/>
        <a:p>
          <a:endParaRPr lang="en-US"/>
        </a:p>
      </dgm:t>
    </dgm:pt>
    <dgm:pt modelId="{A9A61C6D-B245-4AAD-9178-1C3CC623E64D}" type="sibTrans" cxnId="{0FF9371A-ACDF-4ED2-B18C-EFA737203B2A}">
      <dgm:prSet/>
      <dgm:spPr/>
      <dgm:t>
        <a:bodyPr/>
        <a:lstStyle/>
        <a:p>
          <a:endParaRPr lang="en-US"/>
        </a:p>
      </dgm:t>
    </dgm:pt>
    <dgm:pt modelId="{73F8048B-DBD3-4F85-99AA-A050EFAA87BD}" type="pres">
      <dgm:prSet presAssocID="{8158DE1D-8C14-4308-A566-9D2C07AD9889}" presName="Name0" presStyleCnt="0">
        <dgm:presLayoutVars>
          <dgm:dir/>
          <dgm:resizeHandles val="exact"/>
        </dgm:presLayoutVars>
      </dgm:prSet>
      <dgm:spPr/>
    </dgm:pt>
    <dgm:pt modelId="{08D58932-FF05-4FA1-BAE8-4914BD34E3B2}" type="pres">
      <dgm:prSet presAssocID="{8A748795-1B02-43AB-A7CB-B63C3DC85A5B}" presName="compNode" presStyleCnt="0"/>
      <dgm:spPr/>
    </dgm:pt>
    <dgm:pt modelId="{062E1989-3370-4201-ACC8-FA9D55BDAF99}" type="pres">
      <dgm:prSet presAssocID="{8A748795-1B02-43AB-A7CB-B63C3DC85A5B}" presName="pictRect" presStyleLbl="revTx" presStyleIdx="0" presStyleCnt="6">
        <dgm:presLayoutVars>
          <dgm:chMax val="0"/>
          <dgm:bulletEnabled/>
        </dgm:presLayoutVars>
      </dgm:prSet>
      <dgm:spPr/>
    </dgm:pt>
    <dgm:pt modelId="{4CDE9938-7FB7-4F95-989F-1F6E44F92DCE}" type="pres">
      <dgm:prSet presAssocID="{8A748795-1B02-43AB-A7CB-B63C3DC85A5B}" presName="textRect" presStyleLbl="revTx" presStyleIdx="1" presStyleCnt="6">
        <dgm:presLayoutVars>
          <dgm:bulletEnabled/>
        </dgm:presLayoutVars>
      </dgm:prSet>
      <dgm:spPr/>
    </dgm:pt>
    <dgm:pt modelId="{C5B534D9-627C-4C52-B00C-83AD98AB132C}" type="pres">
      <dgm:prSet presAssocID="{17B07854-7832-44E7-9636-498A22FBA523}" presName="sibTrans" presStyleLbl="sibTrans2D1" presStyleIdx="0" presStyleCnt="0"/>
      <dgm:spPr/>
    </dgm:pt>
    <dgm:pt modelId="{C1E573A7-D2AB-41A9-AB92-DFD09E60FFD8}" type="pres">
      <dgm:prSet presAssocID="{D674B817-D725-4378-9F17-29DBC4B38E17}" presName="compNode" presStyleCnt="0"/>
      <dgm:spPr/>
    </dgm:pt>
    <dgm:pt modelId="{B2DE1DCD-2409-48CA-A54F-22325439D628}" type="pres">
      <dgm:prSet presAssocID="{D674B817-D725-4378-9F17-29DBC4B38E17}" presName="pictRect" presStyleLbl="revTx" presStyleIdx="2" presStyleCnt="6">
        <dgm:presLayoutVars>
          <dgm:chMax val="0"/>
          <dgm:bulletEnabled/>
        </dgm:presLayoutVars>
      </dgm:prSet>
      <dgm:spPr/>
    </dgm:pt>
    <dgm:pt modelId="{FC7CA804-DADC-4435-9D3C-5C8E68CF13FE}" type="pres">
      <dgm:prSet presAssocID="{D674B817-D725-4378-9F17-29DBC4B38E17}" presName="textRect" presStyleLbl="revTx" presStyleIdx="3" presStyleCnt="6">
        <dgm:presLayoutVars>
          <dgm:bulletEnabled/>
        </dgm:presLayoutVars>
      </dgm:prSet>
      <dgm:spPr/>
    </dgm:pt>
    <dgm:pt modelId="{D2C56512-F44A-4ECF-AA77-BC846E79892E}" type="pres">
      <dgm:prSet presAssocID="{88D51817-37FA-40AB-8A94-7F5D94700649}" presName="sibTrans" presStyleLbl="sibTrans2D1" presStyleIdx="0" presStyleCnt="0"/>
      <dgm:spPr/>
    </dgm:pt>
    <dgm:pt modelId="{8A1B37EE-D017-4491-BCF6-50C74204AA98}" type="pres">
      <dgm:prSet presAssocID="{28C8BA9D-3E6A-42CF-A87E-7E73DCE11B1F}" presName="compNode" presStyleCnt="0"/>
      <dgm:spPr/>
    </dgm:pt>
    <dgm:pt modelId="{1B1FE2D3-2CE4-45DF-AEA9-9F8563B17CBD}" type="pres">
      <dgm:prSet presAssocID="{28C8BA9D-3E6A-42CF-A87E-7E73DCE11B1F}" presName="pictRect" presStyleLbl="revTx" presStyleIdx="4" presStyleCnt="6">
        <dgm:presLayoutVars>
          <dgm:chMax val="0"/>
          <dgm:bulletEnabled/>
        </dgm:presLayoutVars>
      </dgm:prSet>
      <dgm:spPr/>
    </dgm:pt>
    <dgm:pt modelId="{7C43F1ED-CC81-4C1B-BAE4-BC4E79A4612C}" type="pres">
      <dgm:prSet presAssocID="{28C8BA9D-3E6A-42CF-A87E-7E73DCE11B1F}" presName="textRect" presStyleLbl="revTx" presStyleIdx="5" presStyleCnt="6">
        <dgm:presLayoutVars>
          <dgm:bulletEnabled/>
        </dgm:presLayoutVars>
      </dgm:prSet>
      <dgm:spPr/>
    </dgm:pt>
  </dgm:ptLst>
  <dgm:cxnLst>
    <dgm:cxn modelId="{395BF60B-EC31-410F-A979-C79B068176E6}" type="presOf" srcId="{8A748795-1B02-43AB-A7CB-B63C3DC85A5B}" destId="{062E1989-3370-4201-ACC8-FA9D55BDAF99}" srcOrd="0" destOrd="0" presId="urn:microsoft.com/office/officeart/2024/3/layout/hArchList1"/>
    <dgm:cxn modelId="{DF8EC610-F6E2-44A2-9CBB-62000C8F5DE5}" srcId="{8A748795-1B02-43AB-A7CB-B63C3DC85A5B}" destId="{443904F5-CF0F-45E5-B9C9-4AB9AB206167}" srcOrd="0" destOrd="0" parTransId="{39E362D0-267C-4A58-8EEA-4C5F79D55C01}" sibTransId="{6C4C3B86-B0A9-4CEE-BAF6-B57DFD1F33FD}"/>
    <dgm:cxn modelId="{0FF9371A-ACDF-4ED2-B18C-EFA737203B2A}" srcId="{28C8BA9D-3E6A-42CF-A87E-7E73DCE11B1F}" destId="{D0A3C987-E4EF-41B0-BCEB-35AC1723095F}" srcOrd="1" destOrd="0" parTransId="{96A77C41-9E6B-4099-A2C3-6ADEFD10F561}" sibTransId="{A9A61C6D-B245-4AAD-9178-1C3CC623E64D}"/>
    <dgm:cxn modelId="{D6F7A12F-BE34-4372-BDD2-2610056E8A4D}" type="presOf" srcId="{D674B817-D725-4378-9F17-29DBC4B38E17}" destId="{B2DE1DCD-2409-48CA-A54F-22325439D628}" srcOrd="0" destOrd="0" presId="urn:microsoft.com/office/officeart/2024/3/layout/hArchList1"/>
    <dgm:cxn modelId="{D41DEB3B-FDAE-41D4-8545-F36D14DC48D8}" type="presOf" srcId="{28C8BA9D-3E6A-42CF-A87E-7E73DCE11B1F}" destId="{1B1FE2D3-2CE4-45DF-AEA9-9F8563B17CBD}" srcOrd="0" destOrd="0" presId="urn:microsoft.com/office/officeart/2024/3/layout/hArchList1"/>
    <dgm:cxn modelId="{3872DE69-8111-470F-8173-82C15AF0DDDC}" type="presOf" srcId="{17B07854-7832-44E7-9636-498A22FBA523}" destId="{C5B534D9-627C-4C52-B00C-83AD98AB132C}" srcOrd="0" destOrd="0" presId="urn:microsoft.com/office/officeart/2024/3/layout/hArchList1"/>
    <dgm:cxn modelId="{E6584170-9080-4654-BE13-8A47FDBFDD0F}" srcId="{8158DE1D-8C14-4308-A566-9D2C07AD9889}" destId="{28C8BA9D-3E6A-42CF-A87E-7E73DCE11B1F}" srcOrd="2" destOrd="0" parTransId="{5886F770-A72D-40AD-A059-205302FFDDAE}" sibTransId="{60676F4D-2742-4BFC-87DE-AE6AA9D1E772}"/>
    <dgm:cxn modelId="{A71A2B51-7DC4-43F5-9B08-1EADDBC2527D}" srcId="{28C8BA9D-3E6A-42CF-A87E-7E73DCE11B1F}" destId="{17C52A4A-AC19-4766-AD87-7DEB69E13AC9}" srcOrd="0" destOrd="0" parTransId="{663DF08D-F201-4302-9DB6-734B9C636E72}" sibTransId="{26F86CC9-6994-4702-9DA2-92DB4269FD46}"/>
    <dgm:cxn modelId="{F1039689-AF28-4ACC-B0EF-3595C94B07CE}" srcId="{D674B817-D725-4378-9F17-29DBC4B38E17}" destId="{76A8D160-BAF6-4E0B-84C8-5641E5613FA6}" srcOrd="0" destOrd="0" parTransId="{C450F946-074C-4EEB-AB33-A296A6B9118E}" sibTransId="{6730A6D6-A284-4C18-8DD5-DB8EC96FA441}"/>
    <dgm:cxn modelId="{A884189B-B3AB-420D-BBF7-9756432741D8}" type="presOf" srcId="{88D51817-37FA-40AB-8A94-7F5D94700649}" destId="{D2C56512-F44A-4ECF-AA77-BC846E79892E}" srcOrd="0" destOrd="0" presId="urn:microsoft.com/office/officeart/2024/3/layout/hArchList1"/>
    <dgm:cxn modelId="{3DBA85AC-3528-4454-B1EE-3059E6A943FE}" type="presOf" srcId="{D0A3C987-E4EF-41B0-BCEB-35AC1723095F}" destId="{7C43F1ED-CC81-4C1B-BAE4-BC4E79A4612C}" srcOrd="0" destOrd="1" presId="urn:microsoft.com/office/officeart/2024/3/layout/hArchList1"/>
    <dgm:cxn modelId="{5E2E83AE-A7E6-4DDB-A6DA-0709D2EFC66A}" type="presOf" srcId="{8158DE1D-8C14-4308-A566-9D2C07AD9889}" destId="{73F8048B-DBD3-4F85-99AA-A050EFAA87BD}" srcOrd="0" destOrd="0" presId="urn:microsoft.com/office/officeart/2024/3/layout/hArchList1"/>
    <dgm:cxn modelId="{73C18EB7-5D52-415F-A656-0FE9B8D86A7C}" srcId="{8158DE1D-8C14-4308-A566-9D2C07AD9889}" destId="{D674B817-D725-4378-9F17-29DBC4B38E17}" srcOrd="1" destOrd="0" parTransId="{27BA8B62-978E-4988-A6D3-DC3DBA4E22F4}" sibTransId="{88D51817-37FA-40AB-8A94-7F5D94700649}"/>
    <dgm:cxn modelId="{A90065CF-96A9-49BC-B8E4-7A7FC601F9AD}" type="presOf" srcId="{17C52A4A-AC19-4766-AD87-7DEB69E13AC9}" destId="{7C43F1ED-CC81-4C1B-BAE4-BC4E79A4612C}" srcOrd="0" destOrd="0" presId="urn:microsoft.com/office/officeart/2024/3/layout/hArchList1"/>
    <dgm:cxn modelId="{45556CEC-D43A-4443-9607-5B3C034C04F8}" type="presOf" srcId="{76A8D160-BAF6-4E0B-84C8-5641E5613FA6}" destId="{FC7CA804-DADC-4435-9D3C-5C8E68CF13FE}" srcOrd="0" destOrd="0" presId="urn:microsoft.com/office/officeart/2024/3/layout/hArchList1"/>
    <dgm:cxn modelId="{82F6C5F9-69BE-43B7-8BB0-F591EE9FFB62}" srcId="{8158DE1D-8C14-4308-A566-9D2C07AD9889}" destId="{8A748795-1B02-43AB-A7CB-B63C3DC85A5B}" srcOrd="0" destOrd="0" parTransId="{72188307-81EF-4065-9614-183C4F6EB442}" sibTransId="{17B07854-7832-44E7-9636-498A22FBA523}"/>
    <dgm:cxn modelId="{6695F8FE-389F-4E3E-A1A0-68C4FBD3FF27}" type="presOf" srcId="{443904F5-CF0F-45E5-B9C9-4AB9AB206167}" destId="{4CDE9938-7FB7-4F95-989F-1F6E44F92DCE}" srcOrd="0" destOrd="0" presId="urn:microsoft.com/office/officeart/2024/3/layout/hArchList1"/>
    <dgm:cxn modelId="{31F5C67C-5354-43BD-89A3-189EF6948106}" type="presParOf" srcId="{73F8048B-DBD3-4F85-99AA-A050EFAA87BD}" destId="{08D58932-FF05-4FA1-BAE8-4914BD34E3B2}" srcOrd="0" destOrd="0" presId="urn:microsoft.com/office/officeart/2024/3/layout/hArchList1"/>
    <dgm:cxn modelId="{4531CADC-770D-4880-936F-A9D2FAEAB8D7}" type="presParOf" srcId="{08D58932-FF05-4FA1-BAE8-4914BD34E3B2}" destId="{062E1989-3370-4201-ACC8-FA9D55BDAF99}" srcOrd="0" destOrd="0" presId="urn:microsoft.com/office/officeart/2024/3/layout/hArchList1"/>
    <dgm:cxn modelId="{2CBB3222-383A-4335-B7AF-285795E70DAE}" type="presParOf" srcId="{08D58932-FF05-4FA1-BAE8-4914BD34E3B2}" destId="{4CDE9938-7FB7-4F95-989F-1F6E44F92DCE}" srcOrd="1" destOrd="0" presId="urn:microsoft.com/office/officeart/2024/3/layout/hArchList1"/>
    <dgm:cxn modelId="{7F657DF0-00F0-4C7E-A645-E65564F91E13}" type="presParOf" srcId="{73F8048B-DBD3-4F85-99AA-A050EFAA87BD}" destId="{C5B534D9-627C-4C52-B00C-83AD98AB132C}" srcOrd="1" destOrd="0" presId="urn:microsoft.com/office/officeart/2024/3/layout/hArchList1"/>
    <dgm:cxn modelId="{60851F13-F8E4-4F46-9D0F-42A4D714187D}" type="presParOf" srcId="{73F8048B-DBD3-4F85-99AA-A050EFAA87BD}" destId="{C1E573A7-D2AB-41A9-AB92-DFD09E60FFD8}" srcOrd="2" destOrd="0" presId="urn:microsoft.com/office/officeart/2024/3/layout/hArchList1"/>
    <dgm:cxn modelId="{96986334-C2B8-4F3B-AFF4-F96F1C60907D}" type="presParOf" srcId="{C1E573A7-D2AB-41A9-AB92-DFD09E60FFD8}" destId="{B2DE1DCD-2409-48CA-A54F-22325439D628}" srcOrd="0" destOrd="0" presId="urn:microsoft.com/office/officeart/2024/3/layout/hArchList1"/>
    <dgm:cxn modelId="{DD51E9AC-4EAB-48E3-90CA-6A6A1644DF2E}" type="presParOf" srcId="{C1E573A7-D2AB-41A9-AB92-DFD09E60FFD8}" destId="{FC7CA804-DADC-4435-9D3C-5C8E68CF13FE}" srcOrd="1" destOrd="0" presId="urn:microsoft.com/office/officeart/2024/3/layout/hArchList1"/>
    <dgm:cxn modelId="{BBD6CADD-F2A4-4EDA-8C2B-C002DFC3AA51}" type="presParOf" srcId="{73F8048B-DBD3-4F85-99AA-A050EFAA87BD}" destId="{D2C56512-F44A-4ECF-AA77-BC846E79892E}" srcOrd="3" destOrd="0" presId="urn:microsoft.com/office/officeart/2024/3/layout/hArchList1"/>
    <dgm:cxn modelId="{437A23DE-115B-4C6A-BCCA-DF80C1DCC85E}" type="presParOf" srcId="{73F8048B-DBD3-4F85-99AA-A050EFAA87BD}" destId="{8A1B37EE-D017-4491-BCF6-50C74204AA98}" srcOrd="4" destOrd="0" presId="urn:microsoft.com/office/officeart/2024/3/layout/hArchList1"/>
    <dgm:cxn modelId="{9A349F7C-B8BF-4C60-B0F6-4D7F04B032A6}" type="presParOf" srcId="{8A1B37EE-D017-4491-BCF6-50C74204AA98}" destId="{1B1FE2D3-2CE4-45DF-AEA9-9F8563B17CBD}" srcOrd="0" destOrd="0" presId="urn:microsoft.com/office/officeart/2024/3/layout/hArchList1"/>
    <dgm:cxn modelId="{B5FC6925-1B9B-45BD-A230-C34ECE72D3CB}" type="presParOf" srcId="{8A1B37EE-D017-4491-BCF6-50C74204AA98}" destId="{7C43F1ED-CC81-4C1B-BAE4-BC4E79A4612C}" srcOrd="1" destOrd="0" presId="urn:microsoft.com/office/officeart/2024/3/layout/hArc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B9F75D-7BC6-424D-8483-BF4CA30E4F23}"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044C2AC-4ECA-4B0F-9F88-0F582EA0EA97}">
      <dgm:prSet/>
      <dgm:spPr/>
      <dgm:t>
        <a:bodyPr/>
        <a:lstStyle/>
        <a:p>
          <a:pPr>
            <a:lnSpc>
              <a:spcPct val="100000"/>
            </a:lnSpc>
            <a:defRPr b="1"/>
          </a:pPr>
          <a:r>
            <a:rPr lang="en-US" dirty="0"/>
            <a:t>Early Eastern Records</a:t>
          </a:r>
        </a:p>
      </dgm:t>
    </dgm:pt>
    <dgm:pt modelId="{AA81B459-61E9-4F05-8F51-929662DA8C57}" type="parTrans" cxnId="{2887D270-DEA6-424E-9E45-6EB0200074C7}">
      <dgm:prSet/>
      <dgm:spPr/>
      <dgm:t>
        <a:bodyPr/>
        <a:lstStyle/>
        <a:p>
          <a:endParaRPr lang="en-US"/>
        </a:p>
      </dgm:t>
    </dgm:pt>
    <dgm:pt modelId="{8453E6A9-82FB-4D08-A1D3-6A9098D51D3D}" type="sibTrans" cxnId="{2887D270-DEA6-424E-9E45-6EB0200074C7}">
      <dgm:prSet/>
      <dgm:spPr/>
      <dgm:t>
        <a:bodyPr/>
        <a:lstStyle/>
        <a:p>
          <a:pPr>
            <a:lnSpc>
              <a:spcPct val="100000"/>
            </a:lnSpc>
            <a:defRPr b="1"/>
          </a:pPr>
          <a:endParaRPr lang="en-US"/>
        </a:p>
      </dgm:t>
    </dgm:pt>
    <dgm:pt modelId="{B7BF427A-CEAD-4EEF-836F-1703C6ACB5B8}">
      <dgm:prSet/>
      <dgm:spPr/>
      <dgm:t>
        <a:bodyPr/>
        <a:lstStyle/>
        <a:p>
          <a:pPr>
            <a:lnSpc>
              <a:spcPct val="100000"/>
            </a:lnSpc>
          </a:pPr>
          <a:r>
            <a:rPr lang="en-US" dirty="0"/>
            <a:t>Coyotes were first recorded in the Great Lakes and Northeast regions during the 1930s, marking the start of eastward expansion.</a:t>
          </a:r>
        </a:p>
      </dgm:t>
    </dgm:pt>
    <dgm:pt modelId="{0DD0429D-10BB-4E67-B71C-9433A22FDB80}" type="parTrans" cxnId="{B7CCD6D2-D5AD-4CE4-B16E-BCD09F563A00}">
      <dgm:prSet/>
      <dgm:spPr/>
      <dgm:t>
        <a:bodyPr/>
        <a:lstStyle/>
        <a:p>
          <a:endParaRPr lang="en-US"/>
        </a:p>
      </dgm:t>
    </dgm:pt>
    <dgm:pt modelId="{303B520F-107D-4E03-B5BC-F8C27061F9AA}" type="sibTrans" cxnId="{B7CCD6D2-D5AD-4CE4-B16E-BCD09F563A00}">
      <dgm:prSet/>
      <dgm:spPr/>
      <dgm:t>
        <a:bodyPr/>
        <a:lstStyle/>
        <a:p>
          <a:endParaRPr lang="en-US"/>
        </a:p>
      </dgm:t>
    </dgm:pt>
    <dgm:pt modelId="{29467203-62C2-46EA-95E0-8BE45A28CC5A}">
      <dgm:prSet/>
      <dgm:spPr/>
      <dgm:t>
        <a:bodyPr/>
        <a:lstStyle/>
        <a:p>
          <a:pPr>
            <a:lnSpc>
              <a:spcPct val="100000"/>
            </a:lnSpc>
            <a:defRPr b="1"/>
          </a:pPr>
          <a:r>
            <a:rPr lang="en-US"/>
            <a:t>Subtle Expansion</a:t>
          </a:r>
        </a:p>
      </dgm:t>
    </dgm:pt>
    <dgm:pt modelId="{95980253-394E-40CB-A7F8-0C25155E0A30}" type="parTrans" cxnId="{A9B72F69-B274-4395-AEED-98B4EE9EC931}">
      <dgm:prSet/>
      <dgm:spPr/>
      <dgm:t>
        <a:bodyPr/>
        <a:lstStyle/>
        <a:p>
          <a:endParaRPr lang="en-US"/>
        </a:p>
      </dgm:t>
    </dgm:pt>
    <dgm:pt modelId="{F4D48AD1-AECE-423A-8C89-F9A2F7BC8854}" type="sibTrans" cxnId="{A9B72F69-B274-4395-AEED-98B4EE9EC931}">
      <dgm:prSet/>
      <dgm:spPr/>
      <dgm:t>
        <a:bodyPr/>
        <a:lstStyle/>
        <a:p>
          <a:pPr>
            <a:lnSpc>
              <a:spcPct val="100000"/>
            </a:lnSpc>
            <a:defRPr b="1"/>
          </a:pPr>
          <a:endParaRPr lang="en-US"/>
        </a:p>
      </dgm:t>
    </dgm:pt>
    <dgm:pt modelId="{4DAAA648-BB05-44C8-B054-5C6504473636}">
      <dgm:prSet/>
      <dgm:spPr/>
      <dgm:t>
        <a:bodyPr/>
        <a:lstStyle/>
        <a:p>
          <a:pPr>
            <a:lnSpc>
              <a:spcPct val="100000"/>
            </a:lnSpc>
          </a:pPr>
          <a:r>
            <a:rPr lang="en-US" dirty="0"/>
            <a:t>The initial colonization was quiet but significant, showing coyote adaptation to diverse new environments.</a:t>
          </a:r>
        </a:p>
      </dgm:t>
    </dgm:pt>
    <dgm:pt modelId="{314038CF-24CA-4481-B883-01196647E068}" type="parTrans" cxnId="{BF044467-60F4-4D0C-BAB3-21834C2DA23C}">
      <dgm:prSet/>
      <dgm:spPr/>
      <dgm:t>
        <a:bodyPr/>
        <a:lstStyle/>
        <a:p>
          <a:endParaRPr lang="en-US"/>
        </a:p>
      </dgm:t>
    </dgm:pt>
    <dgm:pt modelId="{C22ABD39-0AFE-4D4B-A2E3-2C3328604DEF}" type="sibTrans" cxnId="{BF044467-60F4-4D0C-BAB3-21834C2DA23C}">
      <dgm:prSet/>
      <dgm:spPr/>
      <dgm:t>
        <a:bodyPr/>
        <a:lstStyle/>
        <a:p>
          <a:endParaRPr lang="en-US"/>
        </a:p>
      </dgm:t>
    </dgm:pt>
    <dgm:pt modelId="{70E570B2-7374-4D40-A3FA-70C87D520863}">
      <dgm:prSet/>
      <dgm:spPr/>
      <dgm:t>
        <a:bodyPr/>
        <a:lstStyle/>
        <a:p>
          <a:pPr>
            <a:lnSpc>
              <a:spcPct val="100000"/>
            </a:lnSpc>
            <a:defRPr b="1"/>
          </a:pPr>
          <a:r>
            <a:rPr lang="en-US"/>
            <a:t>Geographic Shift Beginning</a:t>
          </a:r>
        </a:p>
      </dgm:t>
    </dgm:pt>
    <dgm:pt modelId="{92A93AA5-FEBE-4AEB-9665-5EC4650F995D}" type="parTrans" cxnId="{9ABF30E5-3AA5-4FAB-AA73-D5BA04DFFAF0}">
      <dgm:prSet/>
      <dgm:spPr/>
      <dgm:t>
        <a:bodyPr/>
        <a:lstStyle/>
        <a:p>
          <a:endParaRPr lang="en-US"/>
        </a:p>
      </dgm:t>
    </dgm:pt>
    <dgm:pt modelId="{0DE61FF0-855C-400D-86E5-DD640500C5BA}" type="sibTrans" cxnId="{9ABF30E5-3AA5-4FAB-AA73-D5BA04DFFAF0}">
      <dgm:prSet/>
      <dgm:spPr/>
      <dgm:t>
        <a:bodyPr/>
        <a:lstStyle/>
        <a:p>
          <a:endParaRPr lang="en-US"/>
        </a:p>
      </dgm:t>
    </dgm:pt>
    <dgm:pt modelId="{CD842DFD-A647-487C-9E11-EBB47C43A358}">
      <dgm:prSet/>
      <dgm:spPr/>
      <dgm:t>
        <a:bodyPr/>
        <a:lstStyle/>
        <a:p>
          <a:pPr>
            <a:lnSpc>
              <a:spcPct val="100000"/>
            </a:lnSpc>
          </a:pPr>
          <a:r>
            <a:rPr lang="en-US"/>
            <a:t>The 1930s marked the beginning of a broader geographic shift that would accelerate in later decades.</a:t>
          </a:r>
        </a:p>
      </dgm:t>
    </dgm:pt>
    <dgm:pt modelId="{E8956439-A283-4EF9-8D3C-51BA430A03E6}" type="parTrans" cxnId="{760E8D9A-9C75-466F-8EFF-AD866C67B0BF}">
      <dgm:prSet/>
      <dgm:spPr/>
      <dgm:t>
        <a:bodyPr/>
        <a:lstStyle/>
        <a:p>
          <a:endParaRPr lang="en-US"/>
        </a:p>
      </dgm:t>
    </dgm:pt>
    <dgm:pt modelId="{F698A7DA-8CE5-45C4-95C6-661D2096E6EA}" type="sibTrans" cxnId="{760E8D9A-9C75-466F-8EFF-AD866C67B0BF}">
      <dgm:prSet/>
      <dgm:spPr/>
      <dgm:t>
        <a:bodyPr/>
        <a:lstStyle/>
        <a:p>
          <a:endParaRPr lang="en-US"/>
        </a:p>
      </dgm:t>
    </dgm:pt>
    <dgm:pt modelId="{67C9DEC5-15F9-4832-B291-CE2D8CF51CF3}" type="pres">
      <dgm:prSet presAssocID="{60B9F75D-7BC6-424D-8483-BF4CA30E4F23}" presName="Name0" presStyleCnt="0">
        <dgm:presLayoutVars>
          <dgm:dir/>
          <dgm:resizeHandles val="exact"/>
        </dgm:presLayoutVars>
      </dgm:prSet>
      <dgm:spPr/>
    </dgm:pt>
    <dgm:pt modelId="{B6696795-E04C-45EE-8799-9C37CE6F6279}" type="pres">
      <dgm:prSet presAssocID="{2044C2AC-4ECA-4B0F-9F88-0F582EA0EA97}" presName="compNode" presStyleCnt="0"/>
      <dgm:spPr/>
    </dgm:pt>
    <dgm:pt modelId="{EA866343-8785-43A4-BB21-FBDB43486A1C}" type="pres">
      <dgm:prSet presAssocID="{2044C2AC-4ECA-4B0F-9F88-0F582EA0EA97}" presName="pictRect" presStyleLbl="revTx" presStyleIdx="0" presStyleCnt="6">
        <dgm:presLayoutVars>
          <dgm:chMax val="0"/>
          <dgm:bulletEnabled/>
        </dgm:presLayoutVars>
      </dgm:prSet>
      <dgm:spPr/>
    </dgm:pt>
    <dgm:pt modelId="{242F32AE-DE95-4DCD-BBE2-7FB593CD59CE}" type="pres">
      <dgm:prSet presAssocID="{2044C2AC-4ECA-4B0F-9F88-0F582EA0EA97}" presName="textRect" presStyleLbl="revTx" presStyleIdx="1" presStyleCnt="6">
        <dgm:presLayoutVars>
          <dgm:bulletEnabled/>
        </dgm:presLayoutVars>
      </dgm:prSet>
      <dgm:spPr/>
    </dgm:pt>
    <dgm:pt modelId="{1E82603F-C06F-4D59-AD16-CD8BE7AF7513}" type="pres">
      <dgm:prSet presAssocID="{8453E6A9-82FB-4D08-A1D3-6A9098D51D3D}" presName="sibTrans" presStyleLbl="sibTrans2D1" presStyleIdx="0" presStyleCnt="0"/>
      <dgm:spPr/>
    </dgm:pt>
    <dgm:pt modelId="{D0D1D032-F491-4E97-B264-1C1AED3C2EF9}" type="pres">
      <dgm:prSet presAssocID="{29467203-62C2-46EA-95E0-8BE45A28CC5A}" presName="compNode" presStyleCnt="0"/>
      <dgm:spPr/>
    </dgm:pt>
    <dgm:pt modelId="{BAF186FD-8885-4DE7-A8F7-54C15AA98A30}" type="pres">
      <dgm:prSet presAssocID="{29467203-62C2-46EA-95E0-8BE45A28CC5A}" presName="pictRect" presStyleLbl="revTx" presStyleIdx="2" presStyleCnt="6">
        <dgm:presLayoutVars>
          <dgm:chMax val="0"/>
          <dgm:bulletEnabled/>
        </dgm:presLayoutVars>
      </dgm:prSet>
      <dgm:spPr/>
    </dgm:pt>
    <dgm:pt modelId="{5F565044-D103-4274-978D-B5DDF075ACD7}" type="pres">
      <dgm:prSet presAssocID="{29467203-62C2-46EA-95E0-8BE45A28CC5A}" presName="textRect" presStyleLbl="revTx" presStyleIdx="3" presStyleCnt="6">
        <dgm:presLayoutVars>
          <dgm:bulletEnabled/>
        </dgm:presLayoutVars>
      </dgm:prSet>
      <dgm:spPr/>
    </dgm:pt>
    <dgm:pt modelId="{CFC78DA7-60EB-457B-A839-14500D26CC32}" type="pres">
      <dgm:prSet presAssocID="{F4D48AD1-AECE-423A-8C89-F9A2F7BC8854}" presName="sibTrans" presStyleLbl="sibTrans2D1" presStyleIdx="0" presStyleCnt="0"/>
      <dgm:spPr/>
    </dgm:pt>
    <dgm:pt modelId="{7029E2D8-074F-46E6-85C5-49DA864585E1}" type="pres">
      <dgm:prSet presAssocID="{70E570B2-7374-4D40-A3FA-70C87D520863}" presName="compNode" presStyleCnt="0"/>
      <dgm:spPr/>
    </dgm:pt>
    <dgm:pt modelId="{F14C16D7-159B-46C1-A426-16C412BCB03D}" type="pres">
      <dgm:prSet presAssocID="{70E570B2-7374-4D40-A3FA-70C87D520863}" presName="pictRect" presStyleLbl="revTx" presStyleIdx="4" presStyleCnt="6">
        <dgm:presLayoutVars>
          <dgm:chMax val="0"/>
          <dgm:bulletEnabled/>
        </dgm:presLayoutVars>
      </dgm:prSet>
      <dgm:spPr/>
    </dgm:pt>
    <dgm:pt modelId="{E5E068D7-C9D5-4FC6-9B58-6C05C38CF438}" type="pres">
      <dgm:prSet presAssocID="{70E570B2-7374-4D40-A3FA-70C87D520863}" presName="textRect" presStyleLbl="revTx" presStyleIdx="5" presStyleCnt="6">
        <dgm:presLayoutVars>
          <dgm:bulletEnabled/>
        </dgm:presLayoutVars>
      </dgm:prSet>
      <dgm:spPr/>
    </dgm:pt>
  </dgm:ptLst>
  <dgm:cxnLst>
    <dgm:cxn modelId="{EFB78F1E-B4A9-479A-8FD1-2B94A171128F}" type="presOf" srcId="{2044C2AC-4ECA-4B0F-9F88-0F582EA0EA97}" destId="{EA866343-8785-43A4-BB21-FBDB43486A1C}" srcOrd="0" destOrd="0" presId="urn:microsoft.com/office/officeart/2024/3/layout/hArchList1"/>
    <dgm:cxn modelId="{9A9B2F25-ED87-4CCE-9A10-C116B6A03EC9}" type="presOf" srcId="{60B9F75D-7BC6-424D-8483-BF4CA30E4F23}" destId="{67C9DEC5-15F9-4832-B291-CE2D8CF51CF3}" srcOrd="0" destOrd="0" presId="urn:microsoft.com/office/officeart/2024/3/layout/hArchList1"/>
    <dgm:cxn modelId="{07C5C434-6195-4946-A13B-602066037695}" type="presOf" srcId="{F4D48AD1-AECE-423A-8C89-F9A2F7BC8854}" destId="{CFC78DA7-60EB-457B-A839-14500D26CC32}" srcOrd="0" destOrd="0" presId="urn:microsoft.com/office/officeart/2024/3/layout/hArchList1"/>
    <dgm:cxn modelId="{82525C43-6A7E-4BAC-8A6A-63B9D3E4534C}" type="presOf" srcId="{70E570B2-7374-4D40-A3FA-70C87D520863}" destId="{F14C16D7-159B-46C1-A426-16C412BCB03D}" srcOrd="0" destOrd="0" presId="urn:microsoft.com/office/officeart/2024/3/layout/hArchList1"/>
    <dgm:cxn modelId="{BF044467-60F4-4D0C-BAB3-21834C2DA23C}" srcId="{29467203-62C2-46EA-95E0-8BE45A28CC5A}" destId="{4DAAA648-BB05-44C8-B054-5C6504473636}" srcOrd="0" destOrd="0" parTransId="{314038CF-24CA-4481-B883-01196647E068}" sibTransId="{C22ABD39-0AFE-4D4B-A2E3-2C3328604DEF}"/>
    <dgm:cxn modelId="{E0165067-B90B-46C7-A1E8-45B4CB896A8A}" type="presOf" srcId="{29467203-62C2-46EA-95E0-8BE45A28CC5A}" destId="{BAF186FD-8885-4DE7-A8F7-54C15AA98A30}" srcOrd="0" destOrd="0" presId="urn:microsoft.com/office/officeart/2024/3/layout/hArchList1"/>
    <dgm:cxn modelId="{A9B72F69-B274-4395-AEED-98B4EE9EC931}" srcId="{60B9F75D-7BC6-424D-8483-BF4CA30E4F23}" destId="{29467203-62C2-46EA-95E0-8BE45A28CC5A}" srcOrd="1" destOrd="0" parTransId="{95980253-394E-40CB-A7F8-0C25155E0A30}" sibTransId="{F4D48AD1-AECE-423A-8C89-F9A2F7BC8854}"/>
    <dgm:cxn modelId="{2887D270-DEA6-424E-9E45-6EB0200074C7}" srcId="{60B9F75D-7BC6-424D-8483-BF4CA30E4F23}" destId="{2044C2AC-4ECA-4B0F-9F88-0F582EA0EA97}" srcOrd="0" destOrd="0" parTransId="{AA81B459-61E9-4F05-8F51-929662DA8C57}" sibTransId="{8453E6A9-82FB-4D08-A1D3-6A9098D51D3D}"/>
    <dgm:cxn modelId="{92E11B5A-FC87-4A00-B64C-600C569CB284}" type="presOf" srcId="{CD842DFD-A647-487C-9E11-EBB47C43A358}" destId="{E5E068D7-C9D5-4FC6-9B58-6C05C38CF438}" srcOrd="0" destOrd="0" presId="urn:microsoft.com/office/officeart/2024/3/layout/hArchList1"/>
    <dgm:cxn modelId="{760E8D9A-9C75-466F-8EFF-AD866C67B0BF}" srcId="{70E570B2-7374-4D40-A3FA-70C87D520863}" destId="{CD842DFD-A647-487C-9E11-EBB47C43A358}" srcOrd="0" destOrd="0" parTransId="{E8956439-A283-4EF9-8D3C-51BA430A03E6}" sibTransId="{F698A7DA-8CE5-45C4-95C6-661D2096E6EA}"/>
    <dgm:cxn modelId="{91E3CA9F-3355-495B-9CB3-55DF4A50CFCE}" type="presOf" srcId="{8453E6A9-82FB-4D08-A1D3-6A9098D51D3D}" destId="{1E82603F-C06F-4D59-AD16-CD8BE7AF7513}" srcOrd="0" destOrd="0" presId="urn:microsoft.com/office/officeart/2024/3/layout/hArchList1"/>
    <dgm:cxn modelId="{B7CCD6D2-D5AD-4CE4-B16E-BCD09F563A00}" srcId="{2044C2AC-4ECA-4B0F-9F88-0F582EA0EA97}" destId="{B7BF427A-CEAD-4EEF-836F-1703C6ACB5B8}" srcOrd="0" destOrd="0" parTransId="{0DD0429D-10BB-4E67-B71C-9433A22FDB80}" sibTransId="{303B520F-107D-4E03-B5BC-F8C27061F9AA}"/>
    <dgm:cxn modelId="{9ABF30E5-3AA5-4FAB-AA73-D5BA04DFFAF0}" srcId="{60B9F75D-7BC6-424D-8483-BF4CA30E4F23}" destId="{70E570B2-7374-4D40-A3FA-70C87D520863}" srcOrd="2" destOrd="0" parTransId="{92A93AA5-FEBE-4AEB-9665-5EC4650F995D}" sibTransId="{0DE61FF0-855C-400D-86E5-DD640500C5BA}"/>
    <dgm:cxn modelId="{189BF9F1-6C08-4D5A-A8BF-9A58B3967C0E}" type="presOf" srcId="{B7BF427A-CEAD-4EEF-836F-1703C6ACB5B8}" destId="{242F32AE-DE95-4DCD-BBE2-7FB593CD59CE}" srcOrd="0" destOrd="0" presId="urn:microsoft.com/office/officeart/2024/3/layout/hArchList1"/>
    <dgm:cxn modelId="{D35934F5-8BEA-468E-9A6A-F2F229283302}" type="presOf" srcId="{4DAAA648-BB05-44C8-B054-5C6504473636}" destId="{5F565044-D103-4274-978D-B5DDF075ACD7}" srcOrd="0" destOrd="0" presId="urn:microsoft.com/office/officeart/2024/3/layout/hArchList1"/>
    <dgm:cxn modelId="{E50E2F8D-48D0-4EA2-9B69-900A65360837}" type="presParOf" srcId="{67C9DEC5-15F9-4832-B291-CE2D8CF51CF3}" destId="{B6696795-E04C-45EE-8799-9C37CE6F6279}" srcOrd="0" destOrd="0" presId="urn:microsoft.com/office/officeart/2024/3/layout/hArchList1"/>
    <dgm:cxn modelId="{44E344F0-4D6D-4077-9D0F-796A57DE26BC}" type="presParOf" srcId="{B6696795-E04C-45EE-8799-9C37CE6F6279}" destId="{EA866343-8785-43A4-BB21-FBDB43486A1C}" srcOrd="0" destOrd="0" presId="urn:microsoft.com/office/officeart/2024/3/layout/hArchList1"/>
    <dgm:cxn modelId="{DBF1D814-4C44-4ECF-BF0A-62DC58AC3238}" type="presParOf" srcId="{B6696795-E04C-45EE-8799-9C37CE6F6279}" destId="{242F32AE-DE95-4DCD-BBE2-7FB593CD59CE}" srcOrd="1" destOrd="0" presId="urn:microsoft.com/office/officeart/2024/3/layout/hArchList1"/>
    <dgm:cxn modelId="{ACE519BB-5AA9-4474-86DF-CF76E0B32EBF}" type="presParOf" srcId="{67C9DEC5-15F9-4832-B291-CE2D8CF51CF3}" destId="{1E82603F-C06F-4D59-AD16-CD8BE7AF7513}" srcOrd="1" destOrd="0" presId="urn:microsoft.com/office/officeart/2024/3/layout/hArchList1"/>
    <dgm:cxn modelId="{3B20FCBE-FC28-4D7D-9E6A-9E72D75B5A45}" type="presParOf" srcId="{67C9DEC5-15F9-4832-B291-CE2D8CF51CF3}" destId="{D0D1D032-F491-4E97-B264-1C1AED3C2EF9}" srcOrd="2" destOrd="0" presId="urn:microsoft.com/office/officeart/2024/3/layout/hArchList1"/>
    <dgm:cxn modelId="{5C53C7FA-177B-4A4D-94A9-6D5B34DA96D4}" type="presParOf" srcId="{D0D1D032-F491-4E97-B264-1C1AED3C2EF9}" destId="{BAF186FD-8885-4DE7-A8F7-54C15AA98A30}" srcOrd="0" destOrd="0" presId="urn:microsoft.com/office/officeart/2024/3/layout/hArchList1"/>
    <dgm:cxn modelId="{BB4CE378-C1EA-48B7-BEBF-986088BCF980}" type="presParOf" srcId="{D0D1D032-F491-4E97-B264-1C1AED3C2EF9}" destId="{5F565044-D103-4274-978D-B5DDF075ACD7}" srcOrd="1" destOrd="0" presId="urn:microsoft.com/office/officeart/2024/3/layout/hArchList1"/>
    <dgm:cxn modelId="{D2CD4F45-0456-4C90-93C1-E50A607C1538}" type="presParOf" srcId="{67C9DEC5-15F9-4832-B291-CE2D8CF51CF3}" destId="{CFC78DA7-60EB-457B-A839-14500D26CC32}" srcOrd="3" destOrd="0" presId="urn:microsoft.com/office/officeart/2024/3/layout/hArchList1"/>
    <dgm:cxn modelId="{E5A9708F-F318-4F0B-97B2-12F1420F8AD7}" type="presParOf" srcId="{67C9DEC5-15F9-4832-B291-CE2D8CF51CF3}" destId="{7029E2D8-074F-46E6-85C5-49DA864585E1}" srcOrd="4" destOrd="0" presId="urn:microsoft.com/office/officeart/2024/3/layout/hArchList1"/>
    <dgm:cxn modelId="{7F643622-EEE0-4957-A3C5-B7BC4585DF1C}" type="presParOf" srcId="{7029E2D8-074F-46E6-85C5-49DA864585E1}" destId="{F14C16D7-159B-46C1-A426-16C412BCB03D}" srcOrd="0" destOrd="0" presId="urn:microsoft.com/office/officeart/2024/3/layout/hArchList1"/>
    <dgm:cxn modelId="{AB0492DD-EF15-4ADB-9499-0FDBAA8D5495}" type="presParOf" srcId="{7029E2D8-074F-46E6-85C5-49DA864585E1}" destId="{E5E068D7-C9D5-4FC6-9B58-6C05C38CF438}" srcOrd="1" destOrd="0" presId="urn:microsoft.com/office/officeart/2024/3/layout/hArc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54FCFF5-8183-439C-B003-CDE146BB18E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1F13F09-9ACC-405A-A9E3-B6BBCF4B8208}">
      <dgm:prSet/>
      <dgm:spPr/>
      <dgm:t>
        <a:bodyPr/>
        <a:lstStyle/>
        <a:p>
          <a:pPr>
            <a:lnSpc>
              <a:spcPct val="100000"/>
            </a:lnSpc>
            <a:defRPr b="1"/>
          </a:pPr>
          <a:r>
            <a:rPr lang="en-US" dirty="0"/>
            <a:t>Top Predator of Concern</a:t>
          </a:r>
        </a:p>
      </dgm:t>
    </dgm:pt>
    <dgm:pt modelId="{9FE645F7-3A6C-41AC-BC17-09E0DCB9BBB8}" type="parTrans" cxnId="{F3D403D8-3AC4-4F24-915F-E0C93546843E}">
      <dgm:prSet/>
      <dgm:spPr/>
      <dgm:t>
        <a:bodyPr/>
        <a:lstStyle/>
        <a:p>
          <a:endParaRPr lang="en-US"/>
        </a:p>
      </dgm:t>
    </dgm:pt>
    <dgm:pt modelId="{BD62CB20-A635-4A61-A6D2-64A883E958AF}" type="sibTrans" cxnId="{F3D403D8-3AC4-4F24-915F-E0C93546843E}">
      <dgm:prSet/>
      <dgm:spPr/>
      <dgm:t>
        <a:bodyPr/>
        <a:lstStyle/>
        <a:p>
          <a:pPr>
            <a:lnSpc>
              <a:spcPct val="100000"/>
            </a:lnSpc>
            <a:defRPr b="1"/>
          </a:pPr>
          <a:endParaRPr lang="en-US"/>
        </a:p>
      </dgm:t>
    </dgm:pt>
    <dgm:pt modelId="{A99E6202-C452-485E-BE7D-EEDBED91EB14}">
      <dgm:prSet/>
      <dgm:spPr/>
      <dgm:t>
        <a:bodyPr/>
        <a:lstStyle/>
        <a:p>
          <a:pPr>
            <a:lnSpc>
              <a:spcPct val="100000"/>
            </a:lnSpc>
          </a:pPr>
          <a:r>
            <a:rPr lang="en-US" dirty="0"/>
            <a:t>Coyotes account for over half of all predator livestock losses.</a:t>
          </a:r>
        </a:p>
      </dgm:t>
    </dgm:pt>
    <dgm:pt modelId="{49C2C6E0-6029-40C9-BE2F-51CDDD11D0A9}" type="parTrans" cxnId="{09D2FCC5-AF23-487A-BBB3-F8D7F493E11B}">
      <dgm:prSet/>
      <dgm:spPr/>
      <dgm:t>
        <a:bodyPr/>
        <a:lstStyle/>
        <a:p>
          <a:endParaRPr lang="en-US"/>
        </a:p>
      </dgm:t>
    </dgm:pt>
    <dgm:pt modelId="{826B3065-F985-43D8-A31A-26F46CB07AA8}" type="sibTrans" cxnId="{09D2FCC5-AF23-487A-BBB3-F8D7F493E11B}">
      <dgm:prSet/>
      <dgm:spPr/>
      <dgm:t>
        <a:bodyPr/>
        <a:lstStyle/>
        <a:p>
          <a:endParaRPr lang="en-US"/>
        </a:p>
      </dgm:t>
    </dgm:pt>
    <dgm:pt modelId="{8D0AB5C3-4B76-4EB9-8491-FE0C10B07DBB}">
      <dgm:prSet/>
      <dgm:spPr/>
      <dgm:t>
        <a:bodyPr/>
        <a:lstStyle/>
        <a:p>
          <a:pPr>
            <a:lnSpc>
              <a:spcPct val="100000"/>
            </a:lnSpc>
            <a:defRPr b="1"/>
          </a:pPr>
          <a:r>
            <a:rPr lang="en-US" dirty="0"/>
            <a:t>Most at Risk</a:t>
          </a:r>
        </a:p>
      </dgm:t>
    </dgm:pt>
    <dgm:pt modelId="{16FDD17B-48D4-480F-BD1F-2C56E177BDDE}" type="parTrans" cxnId="{CC30AF86-AF14-4D6D-BD62-204CAEF95E27}">
      <dgm:prSet/>
      <dgm:spPr/>
      <dgm:t>
        <a:bodyPr/>
        <a:lstStyle/>
        <a:p>
          <a:endParaRPr lang="en-US"/>
        </a:p>
      </dgm:t>
    </dgm:pt>
    <dgm:pt modelId="{9734F753-4B0C-4A97-8343-BA86DABA85AB}" type="sibTrans" cxnId="{CC30AF86-AF14-4D6D-BD62-204CAEF95E27}">
      <dgm:prSet/>
      <dgm:spPr/>
      <dgm:t>
        <a:bodyPr/>
        <a:lstStyle/>
        <a:p>
          <a:pPr>
            <a:lnSpc>
              <a:spcPct val="100000"/>
            </a:lnSpc>
            <a:defRPr b="1"/>
          </a:pPr>
          <a:endParaRPr lang="en-US"/>
        </a:p>
      </dgm:t>
    </dgm:pt>
    <dgm:pt modelId="{E28832B6-9F2B-40A3-8B06-FAF060920A1F}">
      <dgm:prSet/>
      <dgm:spPr/>
      <dgm:t>
        <a:bodyPr/>
        <a:lstStyle/>
        <a:p>
          <a:pPr>
            <a:lnSpc>
              <a:spcPct val="100000"/>
            </a:lnSpc>
          </a:pPr>
          <a:r>
            <a:rPr lang="en-US" dirty="0"/>
            <a:t>Sheep, calves, and goats most vulnerable in open rangelands.</a:t>
          </a:r>
        </a:p>
      </dgm:t>
    </dgm:pt>
    <dgm:pt modelId="{F46F3D58-2533-4475-BD36-661F92950B71}" type="parTrans" cxnId="{427412A1-779F-4B5E-B9C6-81D38862DFFD}">
      <dgm:prSet/>
      <dgm:spPr/>
      <dgm:t>
        <a:bodyPr/>
        <a:lstStyle/>
        <a:p>
          <a:endParaRPr lang="en-US"/>
        </a:p>
      </dgm:t>
    </dgm:pt>
    <dgm:pt modelId="{BA076910-8F6B-4CC2-962A-B7DB5A98DFB6}" type="sibTrans" cxnId="{427412A1-779F-4B5E-B9C6-81D38862DFFD}">
      <dgm:prSet/>
      <dgm:spPr/>
      <dgm:t>
        <a:bodyPr/>
        <a:lstStyle/>
        <a:p>
          <a:endParaRPr lang="en-US"/>
        </a:p>
      </dgm:t>
    </dgm:pt>
    <dgm:pt modelId="{D48547A7-EB94-4B01-B5F5-8A1B1978496F}">
      <dgm:prSet/>
      <dgm:spPr/>
      <dgm:t>
        <a:bodyPr/>
        <a:lstStyle/>
        <a:p>
          <a:pPr>
            <a:lnSpc>
              <a:spcPct val="100000"/>
            </a:lnSpc>
            <a:defRPr b="1"/>
          </a:pPr>
          <a:r>
            <a:rPr lang="en-US" dirty="0"/>
            <a:t>Where Conflict Peaks</a:t>
          </a:r>
        </a:p>
      </dgm:t>
    </dgm:pt>
    <dgm:pt modelId="{D0333975-4DE8-4F56-86F5-AFD16E13B599}" type="parTrans" cxnId="{01DC90C8-1D0C-4A6F-8CB3-FF4596DBC1E3}">
      <dgm:prSet/>
      <dgm:spPr/>
      <dgm:t>
        <a:bodyPr/>
        <a:lstStyle/>
        <a:p>
          <a:endParaRPr lang="en-US"/>
        </a:p>
      </dgm:t>
    </dgm:pt>
    <dgm:pt modelId="{D835DE9D-64B4-4C9D-8492-98BDB900AA5B}" type="sibTrans" cxnId="{01DC90C8-1D0C-4A6F-8CB3-FF4596DBC1E3}">
      <dgm:prSet/>
      <dgm:spPr/>
      <dgm:t>
        <a:bodyPr/>
        <a:lstStyle/>
        <a:p>
          <a:endParaRPr lang="en-US"/>
        </a:p>
      </dgm:t>
    </dgm:pt>
    <dgm:pt modelId="{D94B945B-1029-4BB5-8B6A-4244064B3BA4}">
      <dgm:prSet/>
      <dgm:spPr/>
      <dgm:t>
        <a:bodyPr/>
        <a:lstStyle/>
        <a:p>
          <a:pPr>
            <a:lnSpc>
              <a:spcPct val="100000"/>
            </a:lnSpc>
          </a:pPr>
          <a:r>
            <a:rPr lang="en-US" dirty="0"/>
            <a:t>Conflict greatest where wildland and ranchland overlap.</a:t>
          </a:r>
        </a:p>
      </dgm:t>
    </dgm:pt>
    <dgm:pt modelId="{A1AE26E1-D0B4-498A-9924-E2DAFA8D141B}" type="parTrans" cxnId="{FA86E455-C956-4D96-87E2-8D7CE023C145}">
      <dgm:prSet/>
      <dgm:spPr/>
      <dgm:t>
        <a:bodyPr/>
        <a:lstStyle/>
        <a:p>
          <a:endParaRPr lang="en-US"/>
        </a:p>
      </dgm:t>
    </dgm:pt>
    <dgm:pt modelId="{49668BD8-C6B4-431C-81D1-14DA4C529DB0}" type="sibTrans" cxnId="{FA86E455-C956-4D96-87E2-8D7CE023C145}">
      <dgm:prSet/>
      <dgm:spPr/>
      <dgm:t>
        <a:bodyPr/>
        <a:lstStyle/>
        <a:p>
          <a:endParaRPr lang="en-US"/>
        </a:p>
      </dgm:t>
    </dgm:pt>
    <dgm:pt modelId="{83F3C85C-BCBD-4AB5-94F5-E333FCDB8BB9}">
      <dgm:prSet/>
      <dgm:spPr/>
      <dgm:t>
        <a:bodyPr/>
        <a:lstStyle/>
        <a:p>
          <a:pPr>
            <a:lnSpc>
              <a:spcPct val="100000"/>
            </a:lnSpc>
          </a:pPr>
          <a:endParaRPr lang="en-US" dirty="0"/>
        </a:p>
      </dgm:t>
    </dgm:pt>
    <dgm:pt modelId="{7A02883A-FD4D-415C-A682-DA7E4F52DC9E}" type="parTrans" cxnId="{D48B4E82-E456-4D87-A1AA-6AEF295FCECB}">
      <dgm:prSet/>
      <dgm:spPr/>
      <dgm:t>
        <a:bodyPr/>
        <a:lstStyle/>
        <a:p>
          <a:endParaRPr lang="en-US"/>
        </a:p>
      </dgm:t>
    </dgm:pt>
    <dgm:pt modelId="{24D6970E-AFCD-4B4B-953B-C74AC4C9F14B}" type="sibTrans" cxnId="{D48B4E82-E456-4D87-A1AA-6AEF295FCECB}">
      <dgm:prSet/>
      <dgm:spPr/>
      <dgm:t>
        <a:bodyPr/>
        <a:lstStyle/>
        <a:p>
          <a:endParaRPr lang="en-US"/>
        </a:p>
      </dgm:t>
    </dgm:pt>
    <dgm:pt modelId="{262BE1D7-F3ED-4894-9EFC-50B707FD666C}" type="pres">
      <dgm:prSet presAssocID="{754FCFF5-8183-439C-B003-CDE146BB18EF}" presName="Name0" presStyleCnt="0">
        <dgm:presLayoutVars>
          <dgm:dir/>
          <dgm:resizeHandles val="exact"/>
        </dgm:presLayoutVars>
      </dgm:prSet>
      <dgm:spPr/>
    </dgm:pt>
    <dgm:pt modelId="{AD0ED4FF-4B0B-4753-A7DE-D998B344B4BA}" type="pres">
      <dgm:prSet presAssocID="{B1F13F09-9ACC-405A-A9E3-B6BBCF4B8208}" presName="compNode" presStyleCnt="0"/>
      <dgm:spPr/>
    </dgm:pt>
    <dgm:pt modelId="{9E40282A-90AC-441D-9786-38645E58F14A}" type="pres">
      <dgm:prSet presAssocID="{B1F13F09-9ACC-405A-A9E3-B6BBCF4B8208}" presName="pictRect" presStyleLbl="revTx" presStyleIdx="0" presStyleCnt="6">
        <dgm:presLayoutVars>
          <dgm:chMax val="0"/>
          <dgm:bulletEnabled/>
        </dgm:presLayoutVars>
      </dgm:prSet>
      <dgm:spPr/>
    </dgm:pt>
    <dgm:pt modelId="{213EABF6-4267-4382-BCCD-900A0261BE63}" type="pres">
      <dgm:prSet presAssocID="{B1F13F09-9ACC-405A-A9E3-B6BBCF4B8208}" presName="textRect" presStyleLbl="revTx" presStyleIdx="1" presStyleCnt="6">
        <dgm:presLayoutVars>
          <dgm:bulletEnabled/>
        </dgm:presLayoutVars>
      </dgm:prSet>
      <dgm:spPr/>
    </dgm:pt>
    <dgm:pt modelId="{71CC373D-2518-405A-867E-CAF332215153}" type="pres">
      <dgm:prSet presAssocID="{BD62CB20-A635-4A61-A6D2-64A883E958AF}" presName="sibTrans" presStyleLbl="sibTrans2D1" presStyleIdx="0" presStyleCnt="0"/>
      <dgm:spPr/>
    </dgm:pt>
    <dgm:pt modelId="{0B1158C7-FF04-4EE8-87CE-FDCB6EE2837A}" type="pres">
      <dgm:prSet presAssocID="{8D0AB5C3-4B76-4EB9-8491-FE0C10B07DBB}" presName="compNode" presStyleCnt="0"/>
      <dgm:spPr/>
    </dgm:pt>
    <dgm:pt modelId="{B450E03B-FD78-4C11-A926-1A1D61A05E85}" type="pres">
      <dgm:prSet presAssocID="{8D0AB5C3-4B76-4EB9-8491-FE0C10B07DBB}" presName="pictRect" presStyleLbl="revTx" presStyleIdx="2" presStyleCnt="6">
        <dgm:presLayoutVars>
          <dgm:chMax val="0"/>
          <dgm:bulletEnabled/>
        </dgm:presLayoutVars>
      </dgm:prSet>
      <dgm:spPr/>
    </dgm:pt>
    <dgm:pt modelId="{80BCFF77-1356-471F-8A13-99BA1684A178}" type="pres">
      <dgm:prSet presAssocID="{8D0AB5C3-4B76-4EB9-8491-FE0C10B07DBB}" presName="textRect" presStyleLbl="revTx" presStyleIdx="3" presStyleCnt="6">
        <dgm:presLayoutVars>
          <dgm:bulletEnabled/>
        </dgm:presLayoutVars>
      </dgm:prSet>
      <dgm:spPr/>
    </dgm:pt>
    <dgm:pt modelId="{E92C3E1D-FCBE-426B-8509-2D682B7C8E00}" type="pres">
      <dgm:prSet presAssocID="{9734F753-4B0C-4A97-8343-BA86DABA85AB}" presName="sibTrans" presStyleLbl="sibTrans2D1" presStyleIdx="0" presStyleCnt="0"/>
      <dgm:spPr/>
    </dgm:pt>
    <dgm:pt modelId="{E4992954-807C-4C30-9CA4-84AF1AD43FA2}" type="pres">
      <dgm:prSet presAssocID="{D48547A7-EB94-4B01-B5F5-8A1B1978496F}" presName="compNode" presStyleCnt="0"/>
      <dgm:spPr/>
    </dgm:pt>
    <dgm:pt modelId="{3D4D9344-C69D-44F2-AF3F-8158D2E2BADB}" type="pres">
      <dgm:prSet presAssocID="{D48547A7-EB94-4B01-B5F5-8A1B1978496F}" presName="pictRect" presStyleLbl="revTx" presStyleIdx="4" presStyleCnt="6">
        <dgm:presLayoutVars>
          <dgm:chMax val="0"/>
          <dgm:bulletEnabled/>
        </dgm:presLayoutVars>
      </dgm:prSet>
      <dgm:spPr/>
    </dgm:pt>
    <dgm:pt modelId="{817CA146-9B1A-4F5B-A1E4-E4A84530AEFA}" type="pres">
      <dgm:prSet presAssocID="{D48547A7-EB94-4B01-B5F5-8A1B1978496F}" presName="textRect" presStyleLbl="revTx" presStyleIdx="5" presStyleCnt="6">
        <dgm:presLayoutVars>
          <dgm:bulletEnabled/>
        </dgm:presLayoutVars>
      </dgm:prSet>
      <dgm:spPr/>
    </dgm:pt>
  </dgm:ptLst>
  <dgm:cxnLst>
    <dgm:cxn modelId="{7548D340-1000-4F49-A190-BC9992A2B2F5}" type="presOf" srcId="{D94B945B-1029-4BB5-8B6A-4244064B3BA4}" destId="{817CA146-9B1A-4F5B-A1E4-E4A84530AEFA}" srcOrd="0" destOrd="0" presId="urn:microsoft.com/office/officeart/2024/3/layout/hArchList1"/>
    <dgm:cxn modelId="{23F5B750-5229-4153-B321-BAF116FFECEA}" type="presOf" srcId="{BD62CB20-A635-4A61-A6D2-64A883E958AF}" destId="{71CC373D-2518-405A-867E-CAF332215153}" srcOrd="0" destOrd="0" presId="urn:microsoft.com/office/officeart/2024/3/layout/hArchList1"/>
    <dgm:cxn modelId="{2E610E52-AB4A-4E7B-97CB-D045400B01B4}" type="presOf" srcId="{E28832B6-9F2B-40A3-8B06-FAF060920A1F}" destId="{80BCFF77-1356-471F-8A13-99BA1684A178}" srcOrd="0" destOrd="0" presId="urn:microsoft.com/office/officeart/2024/3/layout/hArchList1"/>
    <dgm:cxn modelId="{FA86E455-C956-4D96-87E2-8D7CE023C145}" srcId="{D48547A7-EB94-4B01-B5F5-8A1B1978496F}" destId="{D94B945B-1029-4BB5-8B6A-4244064B3BA4}" srcOrd="0" destOrd="0" parTransId="{A1AE26E1-D0B4-498A-9924-E2DAFA8D141B}" sibTransId="{49668BD8-C6B4-431C-81D1-14DA4C529DB0}"/>
    <dgm:cxn modelId="{BC11077A-940C-4F4C-B824-9994D273CC34}" type="presOf" srcId="{754FCFF5-8183-439C-B003-CDE146BB18EF}" destId="{262BE1D7-F3ED-4894-9EFC-50B707FD666C}" srcOrd="0" destOrd="0" presId="urn:microsoft.com/office/officeart/2024/3/layout/hArchList1"/>
    <dgm:cxn modelId="{D48B4E82-E456-4D87-A1AA-6AEF295FCECB}" srcId="{8D0AB5C3-4B76-4EB9-8491-FE0C10B07DBB}" destId="{83F3C85C-BCBD-4AB5-94F5-E333FCDB8BB9}" srcOrd="1" destOrd="0" parTransId="{7A02883A-FD4D-415C-A682-DA7E4F52DC9E}" sibTransId="{24D6970E-AFCD-4B4B-953B-C74AC4C9F14B}"/>
    <dgm:cxn modelId="{CC30AF86-AF14-4D6D-BD62-204CAEF95E27}" srcId="{754FCFF5-8183-439C-B003-CDE146BB18EF}" destId="{8D0AB5C3-4B76-4EB9-8491-FE0C10B07DBB}" srcOrd="1" destOrd="0" parTransId="{16FDD17B-48D4-480F-BD1F-2C56E177BDDE}" sibTransId="{9734F753-4B0C-4A97-8343-BA86DABA85AB}"/>
    <dgm:cxn modelId="{427412A1-779F-4B5E-B9C6-81D38862DFFD}" srcId="{8D0AB5C3-4B76-4EB9-8491-FE0C10B07DBB}" destId="{E28832B6-9F2B-40A3-8B06-FAF060920A1F}" srcOrd="0" destOrd="0" parTransId="{F46F3D58-2533-4475-BD36-661F92950B71}" sibTransId="{BA076910-8F6B-4CC2-962A-B7DB5A98DFB6}"/>
    <dgm:cxn modelId="{D6CD4AA7-E4C3-407C-9562-576A8811C11D}" type="presOf" srcId="{B1F13F09-9ACC-405A-A9E3-B6BBCF4B8208}" destId="{9E40282A-90AC-441D-9786-38645E58F14A}" srcOrd="0" destOrd="0" presId="urn:microsoft.com/office/officeart/2024/3/layout/hArchList1"/>
    <dgm:cxn modelId="{162F2DBC-A705-4718-A19C-C93FD485054C}" type="presOf" srcId="{9734F753-4B0C-4A97-8343-BA86DABA85AB}" destId="{E92C3E1D-FCBE-426B-8509-2D682B7C8E00}" srcOrd="0" destOrd="0" presId="urn:microsoft.com/office/officeart/2024/3/layout/hArchList1"/>
    <dgm:cxn modelId="{09D2FCC5-AF23-487A-BBB3-F8D7F493E11B}" srcId="{B1F13F09-9ACC-405A-A9E3-B6BBCF4B8208}" destId="{A99E6202-C452-485E-BE7D-EEDBED91EB14}" srcOrd="0" destOrd="0" parTransId="{49C2C6E0-6029-40C9-BE2F-51CDDD11D0A9}" sibTransId="{826B3065-F985-43D8-A31A-26F46CB07AA8}"/>
    <dgm:cxn modelId="{01DC90C8-1D0C-4A6F-8CB3-FF4596DBC1E3}" srcId="{754FCFF5-8183-439C-B003-CDE146BB18EF}" destId="{D48547A7-EB94-4B01-B5F5-8A1B1978496F}" srcOrd="2" destOrd="0" parTransId="{D0333975-4DE8-4F56-86F5-AFD16E13B599}" sibTransId="{D835DE9D-64B4-4C9D-8492-98BDB900AA5B}"/>
    <dgm:cxn modelId="{D6A46CCB-119F-415C-BE67-371A3F9D1D2A}" type="presOf" srcId="{A99E6202-C452-485E-BE7D-EEDBED91EB14}" destId="{213EABF6-4267-4382-BCCD-900A0261BE63}" srcOrd="0" destOrd="0" presId="urn:microsoft.com/office/officeart/2024/3/layout/hArchList1"/>
    <dgm:cxn modelId="{04CFFFD5-EBC8-4FFA-8EF5-E2DFDDDE09E6}" type="presOf" srcId="{83F3C85C-BCBD-4AB5-94F5-E333FCDB8BB9}" destId="{80BCFF77-1356-471F-8A13-99BA1684A178}" srcOrd="0" destOrd="1" presId="urn:microsoft.com/office/officeart/2024/3/layout/hArchList1"/>
    <dgm:cxn modelId="{F3D403D8-3AC4-4F24-915F-E0C93546843E}" srcId="{754FCFF5-8183-439C-B003-CDE146BB18EF}" destId="{B1F13F09-9ACC-405A-A9E3-B6BBCF4B8208}" srcOrd="0" destOrd="0" parTransId="{9FE645F7-3A6C-41AC-BC17-09E0DCB9BBB8}" sibTransId="{BD62CB20-A635-4A61-A6D2-64A883E958AF}"/>
    <dgm:cxn modelId="{8929DDEF-49E1-4F99-A26A-1511741A925D}" type="presOf" srcId="{8D0AB5C3-4B76-4EB9-8491-FE0C10B07DBB}" destId="{B450E03B-FD78-4C11-A926-1A1D61A05E85}" srcOrd="0" destOrd="0" presId="urn:microsoft.com/office/officeart/2024/3/layout/hArchList1"/>
    <dgm:cxn modelId="{992EDEFD-5789-4B64-AA15-811F3C6E5A59}" type="presOf" srcId="{D48547A7-EB94-4B01-B5F5-8A1B1978496F}" destId="{3D4D9344-C69D-44F2-AF3F-8158D2E2BADB}" srcOrd="0" destOrd="0" presId="urn:microsoft.com/office/officeart/2024/3/layout/hArchList1"/>
    <dgm:cxn modelId="{2CDC719B-E888-458D-99F9-79704CDE5FE1}" type="presParOf" srcId="{262BE1D7-F3ED-4894-9EFC-50B707FD666C}" destId="{AD0ED4FF-4B0B-4753-A7DE-D998B344B4BA}" srcOrd="0" destOrd="0" presId="urn:microsoft.com/office/officeart/2024/3/layout/hArchList1"/>
    <dgm:cxn modelId="{5928C542-CAFA-478A-A21B-DD333A0B70EF}" type="presParOf" srcId="{AD0ED4FF-4B0B-4753-A7DE-D998B344B4BA}" destId="{9E40282A-90AC-441D-9786-38645E58F14A}" srcOrd="0" destOrd="0" presId="urn:microsoft.com/office/officeart/2024/3/layout/hArchList1"/>
    <dgm:cxn modelId="{2B903AB3-4613-4179-B117-9713C57C5BFD}" type="presParOf" srcId="{AD0ED4FF-4B0B-4753-A7DE-D998B344B4BA}" destId="{213EABF6-4267-4382-BCCD-900A0261BE63}" srcOrd="1" destOrd="0" presId="urn:microsoft.com/office/officeart/2024/3/layout/hArchList1"/>
    <dgm:cxn modelId="{D91EF6F4-D849-4A86-A936-FF03196AE68A}" type="presParOf" srcId="{262BE1D7-F3ED-4894-9EFC-50B707FD666C}" destId="{71CC373D-2518-405A-867E-CAF332215153}" srcOrd="1" destOrd="0" presId="urn:microsoft.com/office/officeart/2024/3/layout/hArchList1"/>
    <dgm:cxn modelId="{269F3137-A514-4E5F-AE03-41E924A2C750}" type="presParOf" srcId="{262BE1D7-F3ED-4894-9EFC-50B707FD666C}" destId="{0B1158C7-FF04-4EE8-87CE-FDCB6EE2837A}" srcOrd="2" destOrd="0" presId="urn:microsoft.com/office/officeart/2024/3/layout/hArchList1"/>
    <dgm:cxn modelId="{83656EAA-2A63-4281-AA53-99393201A19F}" type="presParOf" srcId="{0B1158C7-FF04-4EE8-87CE-FDCB6EE2837A}" destId="{B450E03B-FD78-4C11-A926-1A1D61A05E85}" srcOrd="0" destOrd="0" presId="urn:microsoft.com/office/officeart/2024/3/layout/hArchList1"/>
    <dgm:cxn modelId="{40FFD23B-5BC1-4770-AA05-610365657140}" type="presParOf" srcId="{0B1158C7-FF04-4EE8-87CE-FDCB6EE2837A}" destId="{80BCFF77-1356-471F-8A13-99BA1684A178}" srcOrd="1" destOrd="0" presId="urn:microsoft.com/office/officeart/2024/3/layout/hArchList1"/>
    <dgm:cxn modelId="{DAEC6AFE-FBB1-438B-B24C-768AE3206AAB}" type="presParOf" srcId="{262BE1D7-F3ED-4894-9EFC-50B707FD666C}" destId="{E92C3E1D-FCBE-426B-8509-2D682B7C8E00}" srcOrd="3" destOrd="0" presId="urn:microsoft.com/office/officeart/2024/3/layout/hArchList1"/>
    <dgm:cxn modelId="{FD7B8918-D25E-4245-86C6-F34B91D762BA}" type="presParOf" srcId="{262BE1D7-F3ED-4894-9EFC-50B707FD666C}" destId="{E4992954-807C-4C30-9CA4-84AF1AD43FA2}" srcOrd="4" destOrd="0" presId="urn:microsoft.com/office/officeart/2024/3/layout/hArchList1"/>
    <dgm:cxn modelId="{84C546A4-EBB1-4FC3-8DA1-4499E84DD928}" type="presParOf" srcId="{E4992954-807C-4C30-9CA4-84AF1AD43FA2}" destId="{3D4D9344-C69D-44F2-AF3F-8158D2E2BADB}" srcOrd="0" destOrd="0" presId="urn:microsoft.com/office/officeart/2024/3/layout/hArchList1"/>
    <dgm:cxn modelId="{938F3C09-A7A7-46C6-A694-3817C5CB0D1D}" type="presParOf" srcId="{E4992954-807C-4C30-9CA4-84AF1AD43FA2}" destId="{817CA146-9B1A-4F5B-A1E4-E4A84530AEFA}"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18C08-683C-4CB4-AC91-8713DEB71E3C}">
      <dsp:nvSpPr>
        <dsp:cNvPr id="0" name=""/>
        <dsp:cNvSpPr/>
      </dsp:nvSpPr>
      <dsp:spPr>
        <a:xfrm>
          <a:off x="0"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r>
            <a:rPr lang="en-US" sz="1400" kern="1200" dirty="0"/>
            <a:t>Continental Expansion</a:t>
          </a:r>
        </a:p>
      </dsp:txBody>
      <dsp:txXfrm>
        <a:off x="0" y="0"/>
        <a:ext cx="1185157" cy="453648"/>
      </dsp:txXfrm>
    </dsp:sp>
    <dsp:sp modelId="{4DC4AF4F-126B-4FE5-A50E-521070A8A1AB}">
      <dsp:nvSpPr>
        <dsp:cNvPr id="0" name=""/>
        <dsp:cNvSpPr/>
      </dsp:nvSpPr>
      <dsp:spPr>
        <a:xfrm>
          <a:off x="0"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dirty="0"/>
            <a:t>Once restricted to the American West, coyotes now span to nearly every ecosystem.</a:t>
          </a:r>
        </a:p>
      </dsp:txBody>
      <dsp:txXfrm>
        <a:off x="0" y="453648"/>
        <a:ext cx="1185157" cy="3613304"/>
      </dsp:txXfrm>
    </dsp:sp>
    <dsp:sp modelId="{0FF5BF4F-8F94-49D1-8A6C-27F747CD7072}">
      <dsp:nvSpPr>
        <dsp:cNvPr id="0" name=""/>
        <dsp:cNvSpPr/>
      </dsp:nvSpPr>
      <dsp:spPr>
        <a:xfrm>
          <a:off x="1303673"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r>
            <a:rPr lang="en-US" sz="1400" kern="1200" dirty="0"/>
            <a:t>Adaption &amp; Resilience</a:t>
          </a:r>
        </a:p>
      </dsp:txBody>
      <dsp:txXfrm>
        <a:off x="1303673" y="0"/>
        <a:ext cx="1185157" cy="453648"/>
      </dsp:txXfrm>
    </dsp:sp>
    <dsp:sp modelId="{45414712-3DA9-4093-BD74-2DAD109042F2}">
      <dsp:nvSpPr>
        <dsp:cNvPr id="0" name=""/>
        <dsp:cNvSpPr/>
      </dsp:nvSpPr>
      <dsp:spPr>
        <a:xfrm>
          <a:off x="1303673"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dirty="0"/>
            <a:t>How do the important periods from 1920 to the present reflect shifts in habitat, monetary impact, and data trends?</a:t>
          </a:r>
        </a:p>
      </dsp:txBody>
      <dsp:txXfrm>
        <a:off x="1303673" y="453648"/>
        <a:ext cx="1185157" cy="3613304"/>
      </dsp:txXfrm>
    </dsp:sp>
    <dsp:sp modelId="{4411E5BC-0045-4BF9-9E67-AC7D8C3ADD45}">
      <dsp:nvSpPr>
        <dsp:cNvPr id="0" name=""/>
        <dsp:cNvSpPr/>
      </dsp:nvSpPr>
      <dsp:spPr>
        <a:xfrm>
          <a:off x="2607346"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endParaRPr lang="en-US" sz="1400" kern="1200" dirty="0"/>
        </a:p>
      </dsp:txBody>
      <dsp:txXfrm>
        <a:off x="2607346" y="0"/>
        <a:ext cx="1185157" cy="453648"/>
      </dsp:txXfrm>
    </dsp:sp>
    <dsp:sp modelId="{BBB4D929-4FC4-4E7C-8D4C-015F7598EBBB}">
      <dsp:nvSpPr>
        <dsp:cNvPr id="0" name=""/>
        <dsp:cNvSpPr/>
      </dsp:nvSpPr>
      <dsp:spPr>
        <a:xfrm>
          <a:off x="2607346"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970" rIns="13970" bIns="13970" numCol="1" spcCol="1270" anchor="t" anchorCtr="0">
          <a:noAutofit/>
        </a:bodyPr>
        <a:lstStyle/>
        <a:p>
          <a:pPr marL="0" lvl="0" indent="0" algn="l" defTabSz="488950">
            <a:lnSpc>
              <a:spcPct val="100000"/>
            </a:lnSpc>
            <a:spcBef>
              <a:spcPct val="0"/>
            </a:spcBef>
            <a:spcAft>
              <a:spcPct val="35000"/>
            </a:spcAft>
            <a:buNone/>
          </a:pPr>
          <a:r>
            <a:rPr lang="en-US" sz="1100" kern="1200" dirty="0"/>
            <a:t>How geography, data, and adaptation intersected to redefine this species’ range and relationship with people.</a:t>
          </a:r>
        </a:p>
      </dsp:txBody>
      <dsp:txXfrm>
        <a:off x="2607346" y="453648"/>
        <a:ext cx="1185157" cy="3613304"/>
      </dsp:txXfrm>
    </dsp:sp>
    <dsp:sp modelId="{904CF13B-3D40-4C91-9463-758862B54B45}">
      <dsp:nvSpPr>
        <dsp:cNvPr id="0" name=""/>
        <dsp:cNvSpPr/>
      </dsp:nvSpPr>
      <dsp:spPr>
        <a:xfrm>
          <a:off x="2590209"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r>
            <a:rPr lang="en-US" sz="1400" kern="1200" dirty="0"/>
            <a:t>Patterns to Explore</a:t>
          </a:r>
        </a:p>
      </dsp:txBody>
      <dsp:txXfrm>
        <a:off x="2590209" y="0"/>
        <a:ext cx="1185157" cy="453648"/>
      </dsp:txXfrm>
    </dsp:sp>
    <dsp:sp modelId="{D5687816-958A-48C7-AC31-AC6BFEC75C66}">
      <dsp:nvSpPr>
        <dsp:cNvPr id="0" name=""/>
        <dsp:cNvSpPr/>
      </dsp:nvSpPr>
      <dsp:spPr>
        <a:xfrm>
          <a:off x="3911020"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sp>
    <dsp:sp modelId="{7965EC26-6F07-4B09-8FA6-FC57203E7396}">
      <dsp:nvSpPr>
        <dsp:cNvPr id="0" name=""/>
        <dsp:cNvSpPr/>
      </dsp:nvSpPr>
      <dsp:spPr>
        <a:xfrm>
          <a:off x="3910830" y="0"/>
          <a:ext cx="1185157" cy="45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defRPr b="1"/>
          </a:pPr>
          <a:endParaRPr lang="en-US" sz="1400" kern="1200"/>
        </a:p>
      </dsp:txBody>
      <dsp:txXfrm>
        <a:off x="3910830" y="0"/>
        <a:ext cx="1185157" cy="453648"/>
      </dsp:txXfrm>
    </dsp:sp>
    <dsp:sp modelId="{59D189C4-681C-4167-ADF1-0E6E41DC64C0}">
      <dsp:nvSpPr>
        <dsp:cNvPr id="0" name=""/>
        <dsp:cNvSpPr/>
      </dsp:nvSpPr>
      <dsp:spPr>
        <a:xfrm>
          <a:off x="5214693" y="453648"/>
          <a:ext cx="1185157" cy="361330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FE0DE-E239-4AF0-8705-6A269E403513}">
      <dsp:nvSpPr>
        <dsp:cNvPr id="0" name=""/>
        <dsp:cNvSpPr/>
      </dsp:nvSpPr>
      <dsp:spPr>
        <a:xfrm>
          <a:off x="0"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Shifting the Toolbox</a:t>
          </a:r>
        </a:p>
      </dsp:txBody>
      <dsp:txXfrm>
        <a:off x="0" y="0"/>
        <a:ext cx="2001321" cy="592389"/>
      </dsp:txXfrm>
    </dsp:sp>
    <dsp:sp modelId="{41C8F6A6-D8AA-472F-9A05-F6AC84E11CA7}">
      <dsp:nvSpPr>
        <dsp:cNvPr id="0" name=""/>
        <dsp:cNvSpPr/>
      </dsp:nvSpPr>
      <dsp:spPr>
        <a:xfrm>
          <a:off x="0"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Non-lethal deterrents increasingly replace older lethal controls.</a:t>
          </a:r>
        </a:p>
      </dsp:txBody>
      <dsp:txXfrm>
        <a:off x="0" y="592389"/>
        <a:ext cx="2001321" cy="3494978"/>
      </dsp:txXfrm>
    </dsp:sp>
    <dsp:sp modelId="{C32416C6-ED29-43AA-9981-FC0E326C0D72}">
      <dsp:nvSpPr>
        <dsp:cNvPr id="0" name=""/>
        <dsp:cNvSpPr/>
      </dsp:nvSpPr>
      <dsp:spPr>
        <a:xfrm>
          <a:off x="2201453"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What Works Where</a:t>
          </a:r>
        </a:p>
      </dsp:txBody>
      <dsp:txXfrm>
        <a:off x="2201453" y="0"/>
        <a:ext cx="2001321" cy="592389"/>
      </dsp:txXfrm>
    </dsp:sp>
    <dsp:sp modelId="{8F28D2CF-3A1A-47FB-B5ED-A417AF64B296}">
      <dsp:nvSpPr>
        <dsp:cNvPr id="0" name=""/>
        <dsp:cNvSpPr/>
      </dsp:nvSpPr>
      <dsp:spPr>
        <a:xfrm>
          <a:off x="2201453"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Guard animals, secure fencing, and lighting gain widespread use.</a:t>
          </a:r>
        </a:p>
      </dsp:txBody>
      <dsp:txXfrm>
        <a:off x="2201453" y="592389"/>
        <a:ext cx="2001321" cy="3494978"/>
      </dsp:txXfrm>
    </dsp:sp>
    <dsp:sp modelId="{CD8C0356-EB2D-4B20-9107-9BD0FD272844}">
      <dsp:nvSpPr>
        <dsp:cNvPr id="0" name=""/>
        <dsp:cNvSpPr/>
      </dsp:nvSpPr>
      <dsp:spPr>
        <a:xfrm>
          <a:off x="4402907"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No One-Size Solution</a:t>
          </a:r>
        </a:p>
      </dsp:txBody>
      <dsp:txXfrm>
        <a:off x="4402907" y="0"/>
        <a:ext cx="2001321" cy="592389"/>
      </dsp:txXfrm>
    </dsp:sp>
    <dsp:sp modelId="{844739D9-0648-4749-A410-899F1349F3C1}">
      <dsp:nvSpPr>
        <dsp:cNvPr id="0" name=""/>
        <dsp:cNvSpPr/>
      </dsp:nvSpPr>
      <dsp:spPr>
        <a:xfrm>
          <a:off x="4402907"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Results vary by livestock type, terrain, and regional policy.</a:t>
          </a:r>
        </a:p>
      </dsp:txBody>
      <dsp:txXfrm>
        <a:off x="4402907" y="592389"/>
        <a:ext cx="2001321" cy="34949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9AF82-AA3C-4886-B690-37AD5DA43455}">
      <dsp:nvSpPr>
        <dsp:cNvPr id="0" name=""/>
        <dsp:cNvSpPr/>
      </dsp:nvSpPr>
      <dsp:spPr>
        <a:xfrm>
          <a:off x="0"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New Centers of Density</a:t>
          </a:r>
        </a:p>
      </dsp:txBody>
      <dsp:txXfrm>
        <a:off x="0" y="0"/>
        <a:ext cx="2001321" cy="592389"/>
      </dsp:txXfrm>
    </dsp:sp>
    <dsp:sp modelId="{D218E2DA-4EAE-46BF-B287-9E21790E9DFE}">
      <dsp:nvSpPr>
        <dsp:cNvPr id="0" name=""/>
        <dsp:cNvSpPr/>
      </dsp:nvSpPr>
      <dsp:spPr>
        <a:xfrm>
          <a:off x="0"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Densest populations now found in the Northeast and Appalachians.</a:t>
          </a:r>
        </a:p>
        <a:p>
          <a:pPr marL="0" lvl="0" indent="0" algn="l" defTabSz="622300">
            <a:lnSpc>
              <a:spcPct val="100000"/>
            </a:lnSpc>
            <a:spcBef>
              <a:spcPct val="0"/>
            </a:spcBef>
            <a:spcAft>
              <a:spcPct val="35000"/>
            </a:spcAft>
            <a:buNone/>
          </a:pPr>
          <a:endParaRPr lang="en-US" sz="1400" kern="1200" dirty="0"/>
        </a:p>
      </dsp:txBody>
      <dsp:txXfrm>
        <a:off x="0" y="592389"/>
        <a:ext cx="2001321" cy="3494978"/>
      </dsp:txXfrm>
    </dsp:sp>
    <dsp:sp modelId="{A053DAFF-A0B9-42DB-B9E6-C6C3E2B9554E}">
      <dsp:nvSpPr>
        <dsp:cNvPr id="0" name=""/>
        <dsp:cNvSpPr/>
      </dsp:nvSpPr>
      <dsp:spPr>
        <a:xfrm>
          <a:off x="2201453"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Active Edges of the Map</a:t>
          </a:r>
        </a:p>
      </dsp:txBody>
      <dsp:txXfrm>
        <a:off x="2201453" y="0"/>
        <a:ext cx="2001321" cy="592389"/>
      </dsp:txXfrm>
    </dsp:sp>
    <dsp:sp modelId="{5DB76E1F-F27B-477F-A081-40F3F0A294DA}">
      <dsp:nvSpPr>
        <dsp:cNvPr id="0" name=""/>
        <dsp:cNvSpPr/>
      </dsp:nvSpPr>
      <dsp:spPr>
        <a:xfrm>
          <a:off x="2201453"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Alaska and Panama mark active frontiers of range expansion.</a:t>
          </a:r>
        </a:p>
        <a:p>
          <a:pPr marL="0" lvl="0" indent="0" algn="l" defTabSz="622300">
            <a:lnSpc>
              <a:spcPct val="100000"/>
            </a:lnSpc>
            <a:spcBef>
              <a:spcPct val="0"/>
            </a:spcBef>
            <a:spcAft>
              <a:spcPct val="35000"/>
            </a:spcAft>
            <a:buNone/>
          </a:pPr>
          <a:endParaRPr lang="en-US" sz="1400" kern="1200" dirty="0"/>
        </a:p>
      </dsp:txBody>
      <dsp:txXfrm>
        <a:off x="2201453" y="592389"/>
        <a:ext cx="2001321" cy="3494978"/>
      </dsp:txXfrm>
    </dsp:sp>
    <dsp:sp modelId="{BBFD0D89-8AB9-426D-9290-80E9C5088325}">
      <dsp:nvSpPr>
        <dsp:cNvPr id="0" name=""/>
        <dsp:cNvSpPr/>
      </dsp:nvSpPr>
      <dsp:spPr>
        <a:xfrm>
          <a:off x="4402907" y="0"/>
          <a:ext cx="2001321" cy="592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One Connected Spine</a:t>
          </a:r>
        </a:p>
      </dsp:txBody>
      <dsp:txXfrm>
        <a:off x="4402907" y="0"/>
        <a:ext cx="2001321" cy="592389"/>
      </dsp:txXfrm>
    </dsp:sp>
    <dsp:sp modelId="{A6E5CD4B-6C0F-47A1-B807-875A1A6CF49C}">
      <dsp:nvSpPr>
        <dsp:cNvPr id="0" name=""/>
        <dsp:cNvSpPr/>
      </dsp:nvSpPr>
      <dsp:spPr>
        <a:xfrm>
          <a:off x="4402907" y="592389"/>
          <a:ext cx="2001321" cy="34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Continental corridor links North and Central American ecosystems.</a:t>
          </a:r>
        </a:p>
        <a:p>
          <a:pPr marL="0" lvl="0" indent="0" algn="l" defTabSz="622300">
            <a:lnSpc>
              <a:spcPct val="100000"/>
            </a:lnSpc>
            <a:spcBef>
              <a:spcPct val="0"/>
            </a:spcBef>
            <a:spcAft>
              <a:spcPct val="35000"/>
            </a:spcAft>
            <a:buNone/>
          </a:pPr>
          <a:endParaRPr lang="en-US" sz="1400" kern="1200" dirty="0"/>
        </a:p>
      </dsp:txBody>
      <dsp:txXfrm>
        <a:off x="4402907" y="592389"/>
        <a:ext cx="2001321" cy="34949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867DC-3B62-43EF-B8A7-98448411659A}">
      <dsp:nvSpPr>
        <dsp:cNvPr id="0" name=""/>
        <dsp:cNvSpPr/>
      </dsp:nvSpPr>
      <dsp:spPr>
        <a:xfrm>
          <a:off x="0" y="0"/>
          <a:ext cx="2001321" cy="495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9050" rIns="19050" bIns="19050" numCol="1" spcCol="1270" anchor="t" anchorCtr="0">
          <a:noAutofit/>
        </a:bodyPr>
        <a:lstStyle/>
        <a:p>
          <a:pPr marL="0" lvl="0" indent="0" algn="l" defTabSz="666750">
            <a:lnSpc>
              <a:spcPct val="100000"/>
            </a:lnSpc>
            <a:spcBef>
              <a:spcPct val="0"/>
            </a:spcBef>
            <a:spcAft>
              <a:spcPct val="35000"/>
            </a:spcAft>
            <a:buNone/>
            <a:defRPr b="1"/>
          </a:pPr>
          <a:r>
            <a:rPr lang="en-US" sz="1500" kern="1200" dirty="0"/>
            <a:t>Western Population Stronghold</a:t>
          </a:r>
        </a:p>
      </dsp:txBody>
      <dsp:txXfrm>
        <a:off x="0" y="0"/>
        <a:ext cx="2001321" cy="495806"/>
      </dsp:txXfrm>
    </dsp:sp>
    <dsp:sp modelId="{73546547-9160-4BCB-A6CC-A5BC11CB55E0}">
      <dsp:nvSpPr>
        <dsp:cNvPr id="0" name=""/>
        <dsp:cNvSpPr/>
      </dsp:nvSpPr>
      <dsp:spPr>
        <a:xfrm>
          <a:off x="0" y="495806"/>
          <a:ext cx="2001321" cy="111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DIALOGUE EXPANDING TO MICHIGAN AND EAST</a:t>
          </a:r>
        </a:p>
      </dsp:txBody>
      <dsp:txXfrm>
        <a:off x="0" y="495806"/>
        <a:ext cx="2001321" cy="1110316"/>
      </dsp:txXfrm>
    </dsp:sp>
    <dsp:sp modelId="{52A5EA19-4AD2-4ACB-A944-26C6147849B0}">
      <dsp:nvSpPr>
        <dsp:cNvPr id="0" name=""/>
        <dsp:cNvSpPr/>
      </dsp:nvSpPr>
      <dsp:spPr>
        <a:xfrm>
          <a:off x="2201453" y="0"/>
          <a:ext cx="2001321" cy="495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9050" rIns="19050" bIns="19050" numCol="1" spcCol="1270" anchor="t" anchorCtr="0">
          <a:noAutofit/>
        </a:bodyPr>
        <a:lstStyle/>
        <a:p>
          <a:pPr marL="0" lvl="0" indent="0" algn="l" defTabSz="666750">
            <a:lnSpc>
              <a:spcPct val="100000"/>
            </a:lnSpc>
            <a:spcBef>
              <a:spcPct val="0"/>
            </a:spcBef>
            <a:spcAft>
              <a:spcPct val="35000"/>
            </a:spcAft>
            <a:buNone/>
            <a:defRPr b="1"/>
          </a:pPr>
          <a:r>
            <a:rPr lang="en-US" sz="1500" kern="1200"/>
            <a:t>Limited Eastern Presence</a:t>
          </a:r>
        </a:p>
      </dsp:txBody>
      <dsp:txXfrm>
        <a:off x="2201453" y="0"/>
        <a:ext cx="2001321" cy="495806"/>
      </dsp:txXfrm>
    </dsp:sp>
    <dsp:sp modelId="{14876A5E-E614-4EAC-986D-6BEA912814EE}">
      <dsp:nvSpPr>
        <dsp:cNvPr id="0" name=""/>
        <dsp:cNvSpPr/>
      </dsp:nvSpPr>
      <dsp:spPr>
        <a:xfrm>
          <a:off x="2201453" y="495806"/>
          <a:ext cx="2001321" cy="111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Coyotes had minimal presence east of the Mississippi River during this time, highlighting geographic constraints of their range.</a:t>
          </a:r>
        </a:p>
      </dsp:txBody>
      <dsp:txXfrm>
        <a:off x="2201453" y="495806"/>
        <a:ext cx="2001321" cy="1110316"/>
      </dsp:txXfrm>
    </dsp:sp>
    <dsp:sp modelId="{08034ED9-7E55-4FE2-9D22-F4BF2264F288}">
      <dsp:nvSpPr>
        <dsp:cNvPr id="0" name=""/>
        <dsp:cNvSpPr/>
      </dsp:nvSpPr>
      <dsp:spPr>
        <a:xfrm>
          <a:off x="4402907" y="0"/>
          <a:ext cx="2001321" cy="495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9050" rIns="19050" bIns="19050" numCol="1" spcCol="1270" anchor="t" anchorCtr="0">
          <a:noAutofit/>
        </a:bodyPr>
        <a:lstStyle/>
        <a:p>
          <a:pPr marL="0" lvl="0" indent="0" algn="l" defTabSz="666750">
            <a:lnSpc>
              <a:spcPct val="100000"/>
            </a:lnSpc>
            <a:spcBef>
              <a:spcPct val="0"/>
            </a:spcBef>
            <a:spcAft>
              <a:spcPct val="35000"/>
            </a:spcAft>
            <a:buNone/>
            <a:defRPr b="1"/>
          </a:pPr>
          <a:r>
            <a:rPr lang="en-US" sz="1500" kern="1200" dirty="0"/>
            <a:t>Onset of Eastward Expansion</a:t>
          </a:r>
        </a:p>
      </dsp:txBody>
      <dsp:txXfrm>
        <a:off x="4402907" y="0"/>
        <a:ext cx="2001321" cy="495806"/>
      </dsp:txXfrm>
    </dsp:sp>
    <dsp:sp modelId="{004B4147-F2F2-4FA1-AF58-5DAFDCB5C689}">
      <dsp:nvSpPr>
        <dsp:cNvPr id="0" name=""/>
        <dsp:cNvSpPr/>
      </dsp:nvSpPr>
      <dsp:spPr>
        <a:xfrm>
          <a:off x="4402907" y="495806"/>
          <a:ext cx="2001321" cy="111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The 1930s marked the beginning of coyotes expanding their range eastward beyond their traditional western stronghold.</a:t>
          </a:r>
        </a:p>
      </dsp:txBody>
      <dsp:txXfrm>
        <a:off x="4402907" y="495806"/>
        <a:ext cx="2001321" cy="1110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A56BD-BA34-492F-B871-7A69295276B6}">
      <dsp:nvSpPr>
        <dsp:cNvPr id="0" name=""/>
        <dsp:cNvSpPr/>
      </dsp:nvSpPr>
      <dsp:spPr>
        <a:xfrm>
          <a:off x="0" y="0"/>
          <a:ext cx="3048888" cy="40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Open Home Range</a:t>
          </a:r>
        </a:p>
      </dsp:txBody>
      <dsp:txXfrm>
        <a:off x="0" y="0"/>
        <a:ext cx="3048888" cy="408736"/>
      </dsp:txXfrm>
    </dsp:sp>
    <dsp:sp modelId="{28070BFE-E63D-497E-B2D3-36EEAF400235}">
      <dsp:nvSpPr>
        <dsp:cNvPr id="0" name=""/>
        <dsp:cNvSpPr/>
      </dsp:nvSpPr>
      <dsp:spPr>
        <a:xfrm>
          <a:off x="0" y="408736"/>
          <a:ext cx="3048888" cy="3678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Core populations occupied open plains and western deserts.</a:t>
          </a:r>
        </a:p>
      </dsp:txBody>
      <dsp:txXfrm>
        <a:off x="0" y="408736"/>
        <a:ext cx="3048888" cy="3678631"/>
      </dsp:txXfrm>
    </dsp:sp>
    <dsp:sp modelId="{BA67CE12-AE33-4A8B-AAB8-31B39662E4F5}">
      <dsp:nvSpPr>
        <dsp:cNvPr id="0" name=""/>
        <dsp:cNvSpPr/>
      </dsp:nvSpPr>
      <dsp:spPr>
        <a:xfrm>
          <a:off x="3353777" y="0"/>
          <a:ext cx="3048888" cy="40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Data Type Evolution</a:t>
          </a:r>
        </a:p>
      </dsp:txBody>
      <dsp:txXfrm>
        <a:off x="3353777" y="0"/>
        <a:ext cx="3048888" cy="408736"/>
      </dsp:txXfrm>
    </dsp:sp>
    <dsp:sp modelId="{96A9758D-6293-485C-9F24-1B88D556AD0C}">
      <dsp:nvSpPr>
        <dsp:cNvPr id="0" name=""/>
        <dsp:cNvSpPr/>
      </dsp:nvSpPr>
      <dsp:spPr>
        <a:xfrm>
          <a:off x="3353777" y="408736"/>
          <a:ext cx="3048888" cy="3678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Early expansion began quietly across newly altered landscapes.</a:t>
          </a:r>
        </a:p>
      </dsp:txBody>
      <dsp:txXfrm>
        <a:off x="3353777" y="408736"/>
        <a:ext cx="3048888" cy="36786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867DC-3B62-43EF-B8A7-98448411659A}">
      <dsp:nvSpPr>
        <dsp:cNvPr id="0" name=""/>
        <dsp:cNvSpPr/>
      </dsp:nvSpPr>
      <dsp:spPr>
        <a:xfrm>
          <a:off x="0" y="0"/>
          <a:ext cx="2001321" cy="58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First Eastern Footsteps</a:t>
          </a:r>
        </a:p>
      </dsp:txBody>
      <dsp:txXfrm>
        <a:off x="0" y="0"/>
        <a:ext cx="2001321" cy="584303"/>
      </dsp:txXfrm>
    </dsp:sp>
    <dsp:sp modelId="{73546547-9160-4BCB-A6CC-A5BC11CB55E0}">
      <dsp:nvSpPr>
        <dsp:cNvPr id="0" name=""/>
        <dsp:cNvSpPr/>
      </dsp:nvSpPr>
      <dsp:spPr>
        <a:xfrm>
          <a:off x="0" y="584303"/>
          <a:ext cx="2001321" cy="132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Verified east-of-Mississippi sightings mark the species’ first leap forward.</a:t>
          </a:r>
        </a:p>
      </dsp:txBody>
      <dsp:txXfrm>
        <a:off x="0" y="584303"/>
        <a:ext cx="2001321" cy="1326541"/>
      </dsp:txXfrm>
    </dsp:sp>
    <dsp:sp modelId="{52A5EA19-4AD2-4ACB-A944-26C6147849B0}">
      <dsp:nvSpPr>
        <dsp:cNvPr id="0" name=""/>
        <dsp:cNvSpPr/>
      </dsp:nvSpPr>
      <dsp:spPr>
        <a:xfrm>
          <a:off x="2201453" y="0"/>
          <a:ext cx="2001321" cy="58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Great Lakes &amp; Beyond</a:t>
          </a:r>
        </a:p>
      </dsp:txBody>
      <dsp:txXfrm>
        <a:off x="2201453" y="0"/>
        <a:ext cx="2001321" cy="584303"/>
      </dsp:txXfrm>
    </dsp:sp>
    <dsp:sp modelId="{14876A5E-E614-4EAC-986D-6BEA912814EE}">
      <dsp:nvSpPr>
        <dsp:cNvPr id="0" name=""/>
        <dsp:cNvSpPr/>
      </dsp:nvSpPr>
      <dsp:spPr>
        <a:xfrm>
          <a:off x="2201453" y="584303"/>
          <a:ext cx="2001321" cy="132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Records emerge in the Great Lakes and southern Canada by mid-century.</a:t>
          </a:r>
        </a:p>
      </dsp:txBody>
      <dsp:txXfrm>
        <a:off x="2201453" y="584303"/>
        <a:ext cx="2001321" cy="1326541"/>
      </dsp:txXfrm>
    </dsp:sp>
    <dsp:sp modelId="{08034ED9-7E55-4FE2-9D22-F4BF2264F288}">
      <dsp:nvSpPr>
        <dsp:cNvPr id="0" name=""/>
        <dsp:cNvSpPr/>
      </dsp:nvSpPr>
      <dsp:spPr>
        <a:xfrm>
          <a:off x="4402907" y="0"/>
          <a:ext cx="2001321" cy="584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Persistence Under Fire</a:t>
          </a:r>
        </a:p>
      </dsp:txBody>
      <dsp:txXfrm>
        <a:off x="4402907" y="0"/>
        <a:ext cx="2001321" cy="584303"/>
      </dsp:txXfrm>
    </dsp:sp>
    <dsp:sp modelId="{004B4147-F2F2-4FA1-AF58-5DAFDCB5C689}">
      <dsp:nvSpPr>
        <dsp:cNvPr id="0" name=""/>
        <dsp:cNvSpPr/>
      </dsp:nvSpPr>
      <dsp:spPr>
        <a:xfrm>
          <a:off x="4402907" y="584303"/>
          <a:ext cx="2001321" cy="1326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Gradual but persistent growth despite widespread predator control.</a:t>
          </a:r>
        </a:p>
      </dsp:txBody>
      <dsp:txXfrm>
        <a:off x="4402907" y="584303"/>
        <a:ext cx="2001321" cy="13265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867DC-3B62-43EF-B8A7-98448411659A}">
      <dsp:nvSpPr>
        <dsp:cNvPr id="0" name=""/>
        <dsp:cNvSpPr/>
      </dsp:nvSpPr>
      <dsp:spPr>
        <a:xfrm>
          <a:off x="0" y="0"/>
          <a:ext cx="2001321" cy="762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Western Population Stronghold</a:t>
          </a:r>
        </a:p>
      </dsp:txBody>
      <dsp:txXfrm>
        <a:off x="0" y="0"/>
        <a:ext cx="2001321" cy="762438"/>
      </dsp:txXfrm>
    </dsp:sp>
    <dsp:sp modelId="{73546547-9160-4BCB-A6CC-A5BC11CB55E0}">
      <dsp:nvSpPr>
        <dsp:cNvPr id="0" name=""/>
        <dsp:cNvSpPr/>
      </dsp:nvSpPr>
      <dsp:spPr>
        <a:xfrm>
          <a:off x="0" y="762438"/>
          <a:ext cx="2001321" cy="111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Western populations stay strong even under removal programs.</a:t>
          </a:r>
        </a:p>
      </dsp:txBody>
      <dsp:txXfrm>
        <a:off x="0" y="762438"/>
        <a:ext cx="2001321" cy="1110316"/>
      </dsp:txXfrm>
    </dsp:sp>
    <dsp:sp modelId="{52A5EA19-4AD2-4ACB-A944-26C6147849B0}">
      <dsp:nvSpPr>
        <dsp:cNvPr id="0" name=""/>
        <dsp:cNvSpPr/>
      </dsp:nvSpPr>
      <dsp:spPr>
        <a:xfrm>
          <a:off x="2201453" y="0"/>
          <a:ext cx="2001321" cy="762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Limited Eastern Presence</a:t>
          </a:r>
        </a:p>
      </dsp:txBody>
      <dsp:txXfrm>
        <a:off x="2201453" y="0"/>
        <a:ext cx="2001321" cy="762438"/>
      </dsp:txXfrm>
    </dsp:sp>
    <dsp:sp modelId="{14876A5E-E614-4EAC-986D-6BEA912814EE}">
      <dsp:nvSpPr>
        <dsp:cNvPr id="0" name=""/>
        <dsp:cNvSpPr/>
      </dsp:nvSpPr>
      <dsp:spPr>
        <a:xfrm>
          <a:off x="2201453" y="762438"/>
          <a:ext cx="2001321" cy="111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Scattered records begin appearing in Appalachia and the Northeast.</a:t>
          </a:r>
        </a:p>
      </dsp:txBody>
      <dsp:txXfrm>
        <a:off x="2201453" y="762438"/>
        <a:ext cx="2001321" cy="1110316"/>
      </dsp:txXfrm>
    </dsp:sp>
    <dsp:sp modelId="{08034ED9-7E55-4FE2-9D22-F4BF2264F288}">
      <dsp:nvSpPr>
        <dsp:cNvPr id="0" name=""/>
        <dsp:cNvSpPr/>
      </dsp:nvSpPr>
      <dsp:spPr>
        <a:xfrm>
          <a:off x="4402907" y="0"/>
          <a:ext cx="2001321" cy="762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Onset of Eastward Expansion</a:t>
          </a:r>
        </a:p>
      </dsp:txBody>
      <dsp:txXfrm>
        <a:off x="4402907" y="0"/>
        <a:ext cx="2001321" cy="762438"/>
      </dsp:txXfrm>
    </dsp:sp>
    <dsp:sp modelId="{004B4147-F2F2-4FA1-AF58-5DAFDCB5C689}">
      <dsp:nvSpPr>
        <dsp:cNvPr id="0" name=""/>
        <dsp:cNvSpPr/>
      </dsp:nvSpPr>
      <dsp:spPr>
        <a:xfrm>
          <a:off x="4402907" y="762438"/>
          <a:ext cx="2001321" cy="1110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Coyotes expand into flexible generalist predator roles.</a:t>
          </a:r>
        </a:p>
      </dsp:txBody>
      <dsp:txXfrm>
        <a:off x="4402907" y="762438"/>
        <a:ext cx="2001321" cy="11103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867DC-3B62-43EF-B8A7-98448411659A}">
      <dsp:nvSpPr>
        <dsp:cNvPr id="0" name=""/>
        <dsp:cNvSpPr/>
      </dsp:nvSpPr>
      <dsp:spPr>
        <a:xfrm>
          <a:off x="0" y="0"/>
          <a:ext cx="1706864" cy="520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Patterns of Early Expansion</a:t>
          </a:r>
        </a:p>
      </dsp:txBody>
      <dsp:txXfrm>
        <a:off x="0" y="0"/>
        <a:ext cx="1706864" cy="520315"/>
      </dsp:txXfrm>
    </dsp:sp>
    <dsp:sp modelId="{73546547-9160-4BCB-A6CC-A5BC11CB55E0}">
      <dsp:nvSpPr>
        <dsp:cNvPr id="0" name=""/>
        <dsp:cNvSpPr/>
      </dsp:nvSpPr>
      <dsp:spPr>
        <a:xfrm>
          <a:off x="0" y="520315"/>
          <a:ext cx="1706864" cy="946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Sightings cluster near rail lines, small towns, and early suburbs.</a:t>
          </a:r>
        </a:p>
      </dsp:txBody>
      <dsp:txXfrm>
        <a:off x="0" y="520315"/>
        <a:ext cx="1706864" cy="946954"/>
      </dsp:txXfrm>
    </dsp:sp>
    <dsp:sp modelId="{52A5EA19-4AD2-4ACB-A944-26C6147849B0}">
      <dsp:nvSpPr>
        <dsp:cNvPr id="0" name=""/>
        <dsp:cNvSpPr/>
      </dsp:nvSpPr>
      <dsp:spPr>
        <a:xfrm>
          <a:off x="1877550" y="0"/>
          <a:ext cx="1706864" cy="520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Habitat Opportunism</a:t>
          </a:r>
        </a:p>
      </dsp:txBody>
      <dsp:txXfrm>
        <a:off x="1877550" y="0"/>
        <a:ext cx="1706864" cy="520315"/>
      </dsp:txXfrm>
    </dsp:sp>
    <dsp:sp modelId="{14876A5E-E614-4EAC-986D-6BEA912814EE}">
      <dsp:nvSpPr>
        <dsp:cNvPr id="0" name=""/>
        <dsp:cNvSpPr/>
      </dsp:nvSpPr>
      <dsp:spPr>
        <a:xfrm>
          <a:off x="1877550" y="520315"/>
          <a:ext cx="1706864" cy="946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Behavioral flexibility allows survival within disturbed habitats.</a:t>
          </a:r>
        </a:p>
      </dsp:txBody>
      <dsp:txXfrm>
        <a:off x="1877550" y="520315"/>
        <a:ext cx="1706864" cy="946954"/>
      </dsp:txXfrm>
    </dsp:sp>
    <dsp:sp modelId="{08034ED9-7E55-4FE2-9D22-F4BF2264F288}">
      <dsp:nvSpPr>
        <dsp:cNvPr id="0" name=""/>
        <dsp:cNvSpPr/>
      </dsp:nvSpPr>
      <dsp:spPr>
        <a:xfrm>
          <a:off x="3755101" y="0"/>
          <a:ext cx="1706864" cy="520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The Urban Pivot</a:t>
          </a:r>
        </a:p>
      </dsp:txBody>
      <dsp:txXfrm>
        <a:off x="3755101" y="0"/>
        <a:ext cx="1706864" cy="520315"/>
      </dsp:txXfrm>
    </dsp:sp>
    <dsp:sp modelId="{004B4147-F2F2-4FA1-AF58-5DAFDCB5C689}">
      <dsp:nvSpPr>
        <dsp:cNvPr id="0" name=""/>
        <dsp:cNvSpPr/>
      </dsp:nvSpPr>
      <dsp:spPr>
        <a:xfrm>
          <a:off x="3755101" y="520315"/>
          <a:ext cx="1706864" cy="946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Seeds of modern urban adaptation begin to appear.</a:t>
          </a:r>
        </a:p>
        <a:p>
          <a:pPr marL="0" lvl="0" indent="0" algn="l" defTabSz="533400">
            <a:lnSpc>
              <a:spcPct val="100000"/>
            </a:lnSpc>
            <a:spcBef>
              <a:spcPct val="0"/>
            </a:spcBef>
            <a:spcAft>
              <a:spcPct val="35000"/>
            </a:spcAft>
            <a:buNone/>
          </a:pPr>
          <a:endParaRPr lang="en-US" sz="1200" kern="1200" dirty="0"/>
        </a:p>
      </dsp:txBody>
      <dsp:txXfrm>
        <a:off x="3755101" y="520315"/>
        <a:ext cx="1706864" cy="9469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E1989-3370-4201-ACC8-FA9D55BDAF99}">
      <dsp:nvSpPr>
        <dsp:cNvPr id="0" name=""/>
        <dsp:cNvSpPr/>
      </dsp:nvSpPr>
      <dsp:spPr>
        <a:xfrm>
          <a:off x="0" y="0"/>
          <a:ext cx="2001321" cy="59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Dominant Brush Habitat</a:t>
          </a:r>
        </a:p>
      </dsp:txBody>
      <dsp:txXfrm>
        <a:off x="0" y="0"/>
        <a:ext cx="2001321" cy="592230"/>
      </dsp:txXfrm>
    </dsp:sp>
    <dsp:sp modelId="{4CDE9938-7FB7-4F95-989F-1F6E44F92DCE}">
      <dsp:nvSpPr>
        <dsp:cNvPr id="0" name=""/>
        <dsp:cNvSpPr/>
      </dsp:nvSpPr>
      <dsp:spPr>
        <a:xfrm>
          <a:off x="0" y="592230"/>
          <a:ext cx="2001321" cy="19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Coyotes reach nearly every U.S. biome, from coasts to highlands.</a:t>
          </a:r>
        </a:p>
      </dsp:txBody>
      <dsp:txXfrm>
        <a:off x="0" y="592230"/>
        <a:ext cx="2001321" cy="1930252"/>
      </dsp:txXfrm>
    </dsp:sp>
    <dsp:sp modelId="{B2DE1DCD-2409-48CA-A54F-22325439D628}">
      <dsp:nvSpPr>
        <dsp:cNvPr id="0" name=""/>
        <dsp:cNvSpPr/>
      </dsp:nvSpPr>
      <dsp:spPr>
        <a:xfrm>
          <a:off x="2201453" y="0"/>
          <a:ext cx="2001321" cy="59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Secondary Habitats</a:t>
          </a:r>
        </a:p>
      </dsp:txBody>
      <dsp:txXfrm>
        <a:off x="2201453" y="0"/>
        <a:ext cx="2001321" cy="592230"/>
      </dsp:txXfrm>
    </dsp:sp>
    <dsp:sp modelId="{FC7CA804-DADC-4435-9D3C-5C8E68CF13FE}">
      <dsp:nvSpPr>
        <dsp:cNvPr id="0" name=""/>
        <dsp:cNvSpPr/>
      </dsp:nvSpPr>
      <dsp:spPr>
        <a:xfrm>
          <a:off x="2201453" y="592230"/>
          <a:ext cx="2001321" cy="19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Populations stabilize across the Midwest, Great Lakes, and Northeast.</a:t>
          </a:r>
        </a:p>
      </dsp:txBody>
      <dsp:txXfrm>
        <a:off x="2201453" y="592230"/>
        <a:ext cx="2001321" cy="1930252"/>
      </dsp:txXfrm>
    </dsp:sp>
    <dsp:sp modelId="{1B1FE2D3-2CE4-45DF-AEA9-9F8563B17CBD}">
      <dsp:nvSpPr>
        <dsp:cNvPr id="0" name=""/>
        <dsp:cNvSpPr/>
      </dsp:nvSpPr>
      <dsp:spPr>
        <a:xfrm>
          <a:off x="4402907" y="0"/>
          <a:ext cx="2001321" cy="59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Ecological Context</a:t>
          </a:r>
        </a:p>
      </dsp:txBody>
      <dsp:txXfrm>
        <a:off x="4402907" y="0"/>
        <a:ext cx="2001321" cy="592230"/>
      </dsp:txXfrm>
    </dsp:sp>
    <dsp:sp modelId="{7C43F1ED-CC81-4C1B-BAE4-BC4E79A4612C}">
      <dsp:nvSpPr>
        <dsp:cNvPr id="0" name=""/>
        <dsp:cNvSpPr/>
      </dsp:nvSpPr>
      <dsp:spPr>
        <a:xfrm>
          <a:off x="4402907" y="592230"/>
          <a:ext cx="2001321" cy="19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Ecosystems rebalance as coyotes replace lost apex predators.</a:t>
          </a:r>
        </a:p>
        <a:p>
          <a:pPr marL="0" lvl="0" indent="0" algn="l" defTabSz="622300">
            <a:lnSpc>
              <a:spcPct val="100000"/>
            </a:lnSpc>
            <a:spcBef>
              <a:spcPct val="0"/>
            </a:spcBef>
            <a:spcAft>
              <a:spcPct val="35000"/>
            </a:spcAft>
            <a:buNone/>
          </a:pPr>
          <a:endParaRPr lang="en-US" sz="1400" kern="1200" dirty="0"/>
        </a:p>
      </dsp:txBody>
      <dsp:txXfrm>
        <a:off x="4402907" y="592230"/>
        <a:ext cx="2001321" cy="19302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E1989-3370-4201-ACC8-FA9D55BDAF99}">
      <dsp:nvSpPr>
        <dsp:cNvPr id="0" name=""/>
        <dsp:cNvSpPr/>
      </dsp:nvSpPr>
      <dsp:spPr>
        <a:xfrm>
          <a:off x="0" y="0"/>
          <a:ext cx="2001321" cy="59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From Coast to Coast</a:t>
          </a:r>
        </a:p>
      </dsp:txBody>
      <dsp:txXfrm>
        <a:off x="0" y="0"/>
        <a:ext cx="2001321" cy="592230"/>
      </dsp:txXfrm>
    </dsp:sp>
    <dsp:sp modelId="{4CDE9938-7FB7-4F95-989F-1F6E44F92DCE}">
      <dsp:nvSpPr>
        <dsp:cNvPr id="0" name=""/>
        <dsp:cNvSpPr/>
      </dsp:nvSpPr>
      <dsp:spPr>
        <a:xfrm>
          <a:off x="0" y="592230"/>
          <a:ext cx="2001321" cy="19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Coyotes reach nearly every U.S. biome, from coasts to highlands.</a:t>
          </a:r>
        </a:p>
      </dsp:txBody>
      <dsp:txXfrm>
        <a:off x="0" y="592230"/>
        <a:ext cx="2001321" cy="1930252"/>
      </dsp:txXfrm>
    </dsp:sp>
    <dsp:sp modelId="{B2DE1DCD-2409-48CA-A54F-22325439D628}">
      <dsp:nvSpPr>
        <dsp:cNvPr id="0" name=""/>
        <dsp:cNvSpPr/>
      </dsp:nvSpPr>
      <dsp:spPr>
        <a:xfrm>
          <a:off x="2201453" y="0"/>
          <a:ext cx="2001321" cy="59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Stable but Established</a:t>
          </a:r>
        </a:p>
      </dsp:txBody>
      <dsp:txXfrm>
        <a:off x="2201453" y="0"/>
        <a:ext cx="2001321" cy="592230"/>
      </dsp:txXfrm>
    </dsp:sp>
    <dsp:sp modelId="{FC7CA804-DADC-4435-9D3C-5C8E68CF13FE}">
      <dsp:nvSpPr>
        <dsp:cNvPr id="0" name=""/>
        <dsp:cNvSpPr/>
      </dsp:nvSpPr>
      <dsp:spPr>
        <a:xfrm>
          <a:off x="2201453" y="592230"/>
          <a:ext cx="2001321" cy="19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Populations stabilize across the Midwest, Great Lakes, and Northeast.</a:t>
          </a:r>
        </a:p>
      </dsp:txBody>
      <dsp:txXfrm>
        <a:off x="2201453" y="592230"/>
        <a:ext cx="2001321" cy="1930252"/>
      </dsp:txXfrm>
    </dsp:sp>
    <dsp:sp modelId="{1B1FE2D3-2CE4-45DF-AEA9-9F8563B17CBD}">
      <dsp:nvSpPr>
        <dsp:cNvPr id="0" name=""/>
        <dsp:cNvSpPr/>
      </dsp:nvSpPr>
      <dsp:spPr>
        <a:xfrm>
          <a:off x="4402907" y="0"/>
          <a:ext cx="2001321" cy="59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New Apex, New Balance</a:t>
          </a:r>
        </a:p>
      </dsp:txBody>
      <dsp:txXfrm>
        <a:off x="4402907" y="0"/>
        <a:ext cx="2001321" cy="592230"/>
      </dsp:txXfrm>
    </dsp:sp>
    <dsp:sp modelId="{7C43F1ED-CC81-4C1B-BAE4-BC4E79A4612C}">
      <dsp:nvSpPr>
        <dsp:cNvPr id="0" name=""/>
        <dsp:cNvSpPr/>
      </dsp:nvSpPr>
      <dsp:spPr>
        <a:xfrm>
          <a:off x="4402907" y="592230"/>
          <a:ext cx="2001321" cy="19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Ecosystems rebalance as coyotes replace lost apex predators.</a:t>
          </a:r>
        </a:p>
        <a:p>
          <a:pPr marL="0" lvl="0" indent="0" algn="l" defTabSz="622300">
            <a:lnSpc>
              <a:spcPct val="100000"/>
            </a:lnSpc>
            <a:spcBef>
              <a:spcPct val="0"/>
            </a:spcBef>
            <a:spcAft>
              <a:spcPct val="35000"/>
            </a:spcAft>
            <a:buNone/>
          </a:pPr>
          <a:endParaRPr lang="en-US" sz="1400" kern="1200" dirty="0"/>
        </a:p>
      </dsp:txBody>
      <dsp:txXfrm>
        <a:off x="4402907" y="592230"/>
        <a:ext cx="2001321" cy="19302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66343-8785-43A4-BB21-FBDB43486A1C}">
      <dsp:nvSpPr>
        <dsp:cNvPr id="0" name=""/>
        <dsp:cNvSpPr/>
      </dsp:nvSpPr>
      <dsp:spPr>
        <a:xfrm>
          <a:off x="0" y="0"/>
          <a:ext cx="1727127" cy="52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dirty="0"/>
            <a:t>Early Eastern Records</a:t>
          </a:r>
        </a:p>
      </dsp:txBody>
      <dsp:txXfrm>
        <a:off x="0" y="0"/>
        <a:ext cx="1727127" cy="523100"/>
      </dsp:txXfrm>
    </dsp:sp>
    <dsp:sp modelId="{242F32AE-DE95-4DCD-BBE2-7FB593CD59CE}">
      <dsp:nvSpPr>
        <dsp:cNvPr id="0" name=""/>
        <dsp:cNvSpPr/>
      </dsp:nvSpPr>
      <dsp:spPr>
        <a:xfrm>
          <a:off x="0" y="523100"/>
          <a:ext cx="1727127" cy="1337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Coyotes were first recorded in the Great Lakes and Northeast regions during the 1930s, marking the start of eastward expansion.</a:t>
          </a:r>
        </a:p>
      </dsp:txBody>
      <dsp:txXfrm>
        <a:off x="0" y="523100"/>
        <a:ext cx="1727127" cy="1337650"/>
      </dsp:txXfrm>
    </dsp:sp>
    <dsp:sp modelId="{BAF186FD-8885-4DE7-A8F7-54C15AA98A30}">
      <dsp:nvSpPr>
        <dsp:cNvPr id="0" name=""/>
        <dsp:cNvSpPr/>
      </dsp:nvSpPr>
      <dsp:spPr>
        <a:xfrm>
          <a:off x="1899840" y="0"/>
          <a:ext cx="1727127" cy="52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Subtle Expansion</a:t>
          </a:r>
        </a:p>
      </dsp:txBody>
      <dsp:txXfrm>
        <a:off x="1899840" y="0"/>
        <a:ext cx="1727127" cy="523100"/>
      </dsp:txXfrm>
    </dsp:sp>
    <dsp:sp modelId="{5F565044-D103-4274-978D-B5DDF075ACD7}">
      <dsp:nvSpPr>
        <dsp:cNvPr id="0" name=""/>
        <dsp:cNvSpPr/>
      </dsp:nvSpPr>
      <dsp:spPr>
        <a:xfrm>
          <a:off x="1899840" y="523100"/>
          <a:ext cx="1727127" cy="1337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The initial colonization was quiet but significant, showing coyote adaptation to diverse new environments.</a:t>
          </a:r>
        </a:p>
      </dsp:txBody>
      <dsp:txXfrm>
        <a:off x="1899840" y="523100"/>
        <a:ext cx="1727127" cy="1337650"/>
      </dsp:txXfrm>
    </dsp:sp>
    <dsp:sp modelId="{F14C16D7-159B-46C1-A426-16C412BCB03D}">
      <dsp:nvSpPr>
        <dsp:cNvPr id="0" name=""/>
        <dsp:cNvSpPr/>
      </dsp:nvSpPr>
      <dsp:spPr>
        <a:xfrm>
          <a:off x="3799680" y="0"/>
          <a:ext cx="1727127" cy="52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Geographic Shift Beginning</a:t>
          </a:r>
        </a:p>
      </dsp:txBody>
      <dsp:txXfrm>
        <a:off x="3799680" y="0"/>
        <a:ext cx="1727127" cy="523100"/>
      </dsp:txXfrm>
    </dsp:sp>
    <dsp:sp modelId="{E5E068D7-C9D5-4FC6-9B58-6C05C38CF438}">
      <dsp:nvSpPr>
        <dsp:cNvPr id="0" name=""/>
        <dsp:cNvSpPr/>
      </dsp:nvSpPr>
      <dsp:spPr>
        <a:xfrm>
          <a:off x="3799680" y="523100"/>
          <a:ext cx="1727127" cy="1337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The 1930s marked the beginning of a broader geographic shift that would accelerate in later decades.</a:t>
          </a:r>
        </a:p>
      </dsp:txBody>
      <dsp:txXfrm>
        <a:off x="3799680" y="523100"/>
        <a:ext cx="1727127" cy="13376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0282A-90AC-441D-9786-38645E58F14A}">
      <dsp:nvSpPr>
        <dsp:cNvPr id="0" name=""/>
        <dsp:cNvSpPr/>
      </dsp:nvSpPr>
      <dsp:spPr>
        <a:xfrm>
          <a:off x="0" y="0"/>
          <a:ext cx="2001321" cy="58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Top Predator of Concern</a:t>
          </a:r>
        </a:p>
      </dsp:txBody>
      <dsp:txXfrm>
        <a:off x="0" y="0"/>
        <a:ext cx="2001321" cy="584191"/>
      </dsp:txXfrm>
    </dsp:sp>
    <dsp:sp modelId="{213EABF6-4267-4382-BCCD-900A0261BE63}">
      <dsp:nvSpPr>
        <dsp:cNvPr id="0" name=""/>
        <dsp:cNvSpPr/>
      </dsp:nvSpPr>
      <dsp:spPr>
        <a:xfrm>
          <a:off x="0" y="584191"/>
          <a:ext cx="2001321" cy="165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Coyotes account for over half of all predator livestock losses.</a:t>
          </a:r>
        </a:p>
      </dsp:txBody>
      <dsp:txXfrm>
        <a:off x="0" y="584191"/>
        <a:ext cx="2001321" cy="1651157"/>
      </dsp:txXfrm>
    </dsp:sp>
    <dsp:sp modelId="{B450E03B-FD78-4C11-A926-1A1D61A05E85}">
      <dsp:nvSpPr>
        <dsp:cNvPr id="0" name=""/>
        <dsp:cNvSpPr/>
      </dsp:nvSpPr>
      <dsp:spPr>
        <a:xfrm>
          <a:off x="2201453" y="0"/>
          <a:ext cx="2001321" cy="58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Most at Risk</a:t>
          </a:r>
        </a:p>
      </dsp:txBody>
      <dsp:txXfrm>
        <a:off x="2201453" y="0"/>
        <a:ext cx="2001321" cy="584191"/>
      </dsp:txXfrm>
    </dsp:sp>
    <dsp:sp modelId="{80BCFF77-1356-471F-8A13-99BA1684A178}">
      <dsp:nvSpPr>
        <dsp:cNvPr id="0" name=""/>
        <dsp:cNvSpPr/>
      </dsp:nvSpPr>
      <dsp:spPr>
        <a:xfrm>
          <a:off x="2201453" y="584191"/>
          <a:ext cx="2001321" cy="165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Sheep, calves, and goats most vulnerable in open rangelands.</a:t>
          </a:r>
        </a:p>
        <a:p>
          <a:pPr marL="0" lvl="0" indent="0" algn="l" defTabSz="622300">
            <a:lnSpc>
              <a:spcPct val="100000"/>
            </a:lnSpc>
            <a:spcBef>
              <a:spcPct val="0"/>
            </a:spcBef>
            <a:spcAft>
              <a:spcPct val="35000"/>
            </a:spcAft>
            <a:buNone/>
          </a:pPr>
          <a:endParaRPr lang="en-US" sz="1400" kern="1200" dirty="0"/>
        </a:p>
      </dsp:txBody>
      <dsp:txXfrm>
        <a:off x="2201453" y="584191"/>
        <a:ext cx="2001321" cy="1651157"/>
      </dsp:txXfrm>
    </dsp:sp>
    <dsp:sp modelId="{3D4D9344-C69D-44F2-AF3F-8158D2E2BADB}">
      <dsp:nvSpPr>
        <dsp:cNvPr id="0" name=""/>
        <dsp:cNvSpPr/>
      </dsp:nvSpPr>
      <dsp:spPr>
        <a:xfrm>
          <a:off x="4402907" y="0"/>
          <a:ext cx="2001321" cy="58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Where Conflict Peaks</a:t>
          </a:r>
        </a:p>
      </dsp:txBody>
      <dsp:txXfrm>
        <a:off x="4402907" y="0"/>
        <a:ext cx="2001321" cy="584191"/>
      </dsp:txXfrm>
    </dsp:sp>
    <dsp:sp modelId="{817CA146-9B1A-4F5B-A1E4-E4A84530AEFA}">
      <dsp:nvSpPr>
        <dsp:cNvPr id="0" name=""/>
        <dsp:cNvSpPr/>
      </dsp:nvSpPr>
      <dsp:spPr>
        <a:xfrm>
          <a:off x="4402907" y="584191"/>
          <a:ext cx="2001321" cy="165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Conflict greatest where wildland and ranchland overlap.</a:t>
          </a:r>
        </a:p>
      </dsp:txBody>
      <dsp:txXfrm>
        <a:off x="4402907" y="584191"/>
        <a:ext cx="2001321" cy="1651157"/>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11/14/2025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“Coyotes began as western animals — open ranges, predictable habitats, clear boundaries.</a:t>
            </a:r>
          </a:p>
          <a:p>
            <a:r>
              <a:rPr lang="en-US" dirty="0"/>
              <a:t>Now they occupy almost every region in the country, often in places we never planned to share.</a:t>
            </a:r>
          </a:p>
          <a:p>
            <a:r>
              <a:rPr lang="en-US" dirty="0"/>
              <a:t>This presentation traces how their range expanded, what the data actually shows, and how their story is tangled up with ours — because we don’t just live beside them; we’ve helped shape the conditions that let them thrive.”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coyote honored by the Bronx statue arrived in New York City in 1998, when it was first sighted in Van Cortlandt Park. </a:t>
            </a:r>
          </a:p>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1</a:t>
            </a:fld>
            <a:endParaRPr lang="en-US"/>
          </a:p>
        </p:txBody>
      </p:sp>
    </p:spTree>
    <p:extLst>
      <p:ext uri="{BB962C8B-B14F-4D97-AF65-F5344CB8AC3E}">
        <p14:creationId xmlns:p14="http://schemas.microsoft.com/office/powerpoint/2010/main" val="60360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“Coyotes are responsible for the majority of predator-related livestock losses.</a:t>
            </a:r>
          </a:p>
          <a:p>
            <a:r>
              <a:rPr lang="en-US" dirty="0"/>
              <a:t>Sheep, goats, and calves are especially vulnerable where open pasture meets wildland.</a:t>
            </a:r>
          </a:p>
          <a:p>
            <a:r>
              <a:rPr lang="en-US" dirty="0"/>
              <a:t>For ranchers and farmers, these aren’t statistics — they’re animals they fed, raised, and counted on.</a:t>
            </a:r>
          </a:p>
          <a:p>
            <a:r>
              <a:rPr lang="en-US" dirty="0"/>
              <a:t>For coyotes, this is simply accessible prey in a landscape they didn’t design.</a:t>
            </a:r>
          </a:p>
          <a:p>
            <a:r>
              <a:rPr lang="en-US" dirty="0"/>
              <a:t>Both sides are trying to stay alive inside the same imperfect system.”</a:t>
            </a:r>
          </a:p>
        </p:txBody>
      </p:sp>
      <p:sp>
        <p:nvSpPr>
          <p:cNvPr id="4" name="Slide Number Placeholder 3"/>
          <p:cNvSpPr>
            <a:spLocks noGrp="1"/>
          </p:cNvSpPr>
          <p:nvPr>
            <p:ph type="sldNum" sz="quarter" idx="5"/>
          </p:nvPr>
        </p:nvSpPr>
        <p:spPr/>
        <p:txBody>
          <a:bodyPr/>
          <a:lstStyle/>
          <a:p>
            <a:fld id="{BFDD6F49-EBB7-4CCF-97A8-E526BB28BB69}" type="slidenum">
              <a:rPr lang="en-US" smtClean="0"/>
              <a:t>11</a:t>
            </a:fld>
            <a:endParaRPr lang="en-US"/>
          </a:p>
        </p:txBody>
      </p:sp>
    </p:spTree>
    <p:extLst>
      <p:ext uri="{BB962C8B-B14F-4D97-AF65-F5344CB8AC3E}">
        <p14:creationId xmlns:p14="http://schemas.microsoft.com/office/powerpoint/2010/main" val="244701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losses add up to tens of millions of dollars every year, with western states hit the hardest.</a:t>
            </a:r>
          </a:p>
          <a:p>
            <a:r>
              <a:rPr lang="en-US" dirty="0"/>
              <a:t>Money in this context isn’t just a number — it’s mortgages, groceries, futures, stability.</a:t>
            </a:r>
          </a:p>
          <a:p>
            <a:r>
              <a:rPr lang="en-US" dirty="0"/>
              <a:t>So when we talk about economic impact, we’re really talking about people’s ability to keep doing the work that feeds others.</a:t>
            </a:r>
          </a:p>
          <a:p>
            <a:r>
              <a:rPr lang="en-US" dirty="0"/>
              <a:t>At the same time, the coyote is not acting with financial malice; it’s acting with biological necessity.</a:t>
            </a:r>
          </a:p>
          <a:p>
            <a:r>
              <a:rPr lang="en-US" dirty="0"/>
              <a:t>That’s the tension we’re sitting in: lives, human and non-human, depending on the same resource base.”</a:t>
            </a:r>
          </a:p>
        </p:txBody>
      </p:sp>
      <p:sp>
        <p:nvSpPr>
          <p:cNvPr id="4" name="Slide Number Placeholder 3"/>
          <p:cNvSpPr>
            <a:spLocks noGrp="1"/>
          </p:cNvSpPr>
          <p:nvPr>
            <p:ph type="sldNum" sz="quarter" idx="5"/>
          </p:nvPr>
        </p:nvSpPr>
        <p:spPr/>
        <p:txBody>
          <a:bodyPr/>
          <a:lstStyle/>
          <a:p>
            <a:fld id="{BFDD6F49-EBB7-4CCF-97A8-E526BB28BB69}" type="slidenum">
              <a:rPr lang="en-US" smtClean="0"/>
              <a:t>12</a:t>
            </a:fld>
            <a:endParaRPr lang="en-US"/>
          </a:p>
        </p:txBody>
      </p:sp>
    </p:spTree>
    <p:extLst>
      <p:ext uri="{BB962C8B-B14F-4D97-AF65-F5344CB8AC3E}">
        <p14:creationId xmlns:p14="http://schemas.microsoft.com/office/powerpoint/2010/main" val="341631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“Non-lethal deterrents — guard animals, fencing, lighting, and behavior-based strategies — are becoming more common because they reduce conflict without collapsing the ecosystem around it.</a:t>
            </a:r>
          </a:p>
          <a:p>
            <a:r>
              <a:rPr lang="en-US" dirty="0"/>
              <a:t>They protect livestock while allowing predators to exist as part of a functioning landscape.</a:t>
            </a:r>
          </a:p>
          <a:p>
            <a:r>
              <a:rPr lang="en-US" dirty="0"/>
              <a:t>There is no universal fix here; every place has its own mix of risk, history, and values.</a:t>
            </a:r>
          </a:p>
          <a:p>
            <a:r>
              <a:rPr lang="en-US" dirty="0"/>
              <a:t>But the common thread is this: good solutions acknowledge that livestock lives matter, human livelihoods matter, and wild lives matter too.”</a:t>
            </a:r>
          </a:p>
        </p:txBody>
      </p:sp>
      <p:sp>
        <p:nvSpPr>
          <p:cNvPr id="4" name="Slide Number Placeholder 3"/>
          <p:cNvSpPr>
            <a:spLocks noGrp="1"/>
          </p:cNvSpPr>
          <p:nvPr>
            <p:ph type="sldNum" sz="quarter" idx="5"/>
          </p:nvPr>
        </p:nvSpPr>
        <p:spPr/>
        <p:txBody>
          <a:bodyPr/>
          <a:lstStyle/>
          <a:p>
            <a:fld id="{BFDD6F49-EBB7-4CCF-97A8-E526BB28BB69}" type="slidenum">
              <a:rPr lang="en-US" smtClean="0"/>
              <a:t>13</a:t>
            </a:fld>
            <a:endParaRPr lang="en-US"/>
          </a:p>
        </p:txBody>
      </p:sp>
    </p:spTree>
    <p:extLst>
      <p:ext uri="{BB962C8B-B14F-4D97-AF65-F5344CB8AC3E}">
        <p14:creationId xmlns:p14="http://schemas.microsoft.com/office/powerpoint/2010/main" val="1112155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earliest data came from trappers, hunters, and museum tags — fragments of a bigger story.</a:t>
            </a:r>
          </a:p>
          <a:p>
            <a:r>
              <a:rPr lang="en-US" dirty="0"/>
              <a:t>Formal surveys and tagging in the late 20th century added structure to that story.</a:t>
            </a:r>
          </a:p>
          <a:p>
            <a:r>
              <a:rPr lang="en-US" dirty="0"/>
              <a:t>Today, GPS collars, camera traps, and citizen science give us a moving, breathing picture.</a:t>
            </a:r>
          </a:p>
          <a:p>
            <a:r>
              <a:rPr lang="en-US" dirty="0"/>
              <a:t>Data doesn’t solve the conflict, but it gives us enough clarity to stop guessing and start making intentional choices — for communities, for coyotes, and for the places they meet.”</a:t>
            </a:r>
          </a:p>
        </p:txBody>
      </p:sp>
      <p:sp>
        <p:nvSpPr>
          <p:cNvPr id="4" name="Slide Number Placeholder 3"/>
          <p:cNvSpPr>
            <a:spLocks noGrp="1"/>
          </p:cNvSpPr>
          <p:nvPr>
            <p:ph type="sldNum" sz="quarter" idx="5"/>
          </p:nvPr>
        </p:nvSpPr>
        <p:spPr/>
        <p:txBody>
          <a:bodyPr/>
          <a:lstStyle/>
          <a:p>
            <a:fld id="{BFDD6F49-EBB7-4CCF-97A8-E526BB28BB69}" type="slidenum">
              <a:rPr lang="en-US" smtClean="0"/>
              <a:t>14</a:t>
            </a:fld>
            <a:endParaRPr lang="en-US"/>
          </a:p>
        </p:txBody>
      </p:sp>
    </p:spTree>
    <p:extLst>
      <p:ext uri="{BB962C8B-B14F-4D97-AF65-F5344CB8AC3E}">
        <p14:creationId xmlns:p14="http://schemas.microsoft.com/office/powerpoint/2010/main" val="360735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2020s, coyotes are present in 49 states, Hawaii being the exception, and they’re extending into Mexico and toward Central America.</a:t>
            </a:r>
          </a:p>
          <a:p>
            <a:r>
              <a:rPr lang="en-US" dirty="0"/>
              <a:t>This isn’t a sudden invasion; it’s the cumulative result of two centuries of adaptation to human-shaped landscapes.</a:t>
            </a:r>
          </a:p>
          <a:p>
            <a:r>
              <a:rPr lang="en-US" dirty="0"/>
              <a:t>We changed the rules of the game, and they learned how to play it.</a:t>
            </a:r>
          </a:p>
          <a:p>
            <a:r>
              <a:rPr lang="en-US" dirty="0"/>
              <a:t>The question now isn’t *how do we undo this*, but *how do we live responsibly within it*?”</a:t>
            </a:r>
          </a:p>
        </p:txBody>
      </p:sp>
      <p:sp>
        <p:nvSpPr>
          <p:cNvPr id="4" name="Slide Number Placeholder 3"/>
          <p:cNvSpPr>
            <a:spLocks noGrp="1"/>
          </p:cNvSpPr>
          <p:nvPr>
            <p:ph type="sldNum" sz="quarter" idx="5"/>
          </p:nvPr>
        </p:nvSpPr>
        <p:spPr/>
        <p:txBody>
          <a:bodyPr/>
          <a:lstStyle/>
          <a:p>
            <a:fld id="{BFDD6F49-EBB7-4CCF-97A8-E526BB28BB69}" type="slidenum">
              <a:rPr lang="en-US" smtClean="0"/>
              <a:t>15</a:t>
            </a:fld>
            <a:endParaRPr lang="en-US"/>
          </a:p>
        </p:txBody>
      </p:sp>
    </p:spTree>
    <p:extLst>
      <p:ext uri="{BB962C8B-B14F-4D97-AF65-F5344CB8AC3E}">
        <p14:creationId xmlns:p14="http://schemas.microsoft.com/office/powerpoint/2010/main" val="2283366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dense presence in the Northeast and Appalachians, along with active movement in Alaska and down through Central America.</a:t>
            </a:r>
          </a:p>
          <a:p>
            <a:r>
              <a:rPr lang="en-US" dirty="0"/>
              <a:t>These emerging corridors connect regions that didn’t used to share predators in this way.</a:t>
            </a:r>
          </a:p>
          <a:p>
            <a:r>
              <a:rPr lang="en-US" dirty="0"/>
              <a:t>That has consequences — ecological, cultural, economic.</a:t>
            </a:r>
          </a:p>
          <a:p>
            <a:r>
              <a:rPr lang="en-US" dirty="0"/>
              <a:t>It’s a reminder that nothing we change in one part of the map stays local for long.</a:t>
            </a:r>
          </a:p>
          <a:p>
            <a:r>
              <a:rPr lang="en-US" dirty="0"/>
              <a:t>Movement is the rule, not the exception.”</a:t>
            </a:r>
          </a:p>
        </p:txBody>
      </p:sp>
      <p:sp>
        <p:nvSpPr>
          <p:cNvPr id="4" name="Slide Number Placeholder 3"/>
          <p:cNvSpPr>
            <a:spLocks noGrp="1"/>
          </p:cNvSpPr>
          <p:nvPr>
            <p:ph type="sldNum" sz="quarter" idx="5"/>
          </p:nvPr>
        </p:nvSpPr>
        <p:spPr/>
        <p:txBody>
          <a:bodyPr/>
          <a:lstStyle/>
          <a:p>
            <a:fld id="{BFDD6F49-EBB7-4CCF-97A8-E526BB28BB69}" type="slidenum">
              <a:rPr lang="en-US" smtClean="0"/>
              <a:t>17</a:t>
            </a:fld>
            <a:endParaRPr lang="en-US"/>
          </a:p>
        </p:txBody>
      </p:sp>
    </p:spTree>
    <p:extLst>
      <p:ext uri="{BB962C8B-B14F-4D97-AF65-F5344CB8AC3E}">
        <p14:creationId xmlns:p14="http://schemas.microsoft.com/office/powerpoint/2010/main" val="3312148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animation pulls everything together: slow beginnings, accelerating spread, and a final mosaic of points across the continent.</a:t>
            </a:r>
          </a:p>
          <a:p>
            <a:r>
              <a:rPr lang="en-US" dirty="0"/>
              <a:t>Each point represents a coyote making a choice we can’t see — to move, to stay, to risk, to survive.</a:t>
            </a:r>
          </a:p>
          <a:p>
            <a:r>
              <a:rPr lang="en-US" dirty="0"/>
              <a:t>At the same time, each point represents a landscape altered by us, creating the conditions that made that survival path possible.</a:t>
            </a:r>
          </a:p>
          <a:p>
            <a:r>
              <a:rPr lang="en-US" dirty="0"/>
              <a:t>Coyotes aren’t heroes or villains here; they’re evidence.</a:t>
            </a:r>
          </a:p>
          <a:p>
            <a:r>
              <a:rPr lang="en-US" dirty="0"/>
              <a:t>Evidence that resilience is real, that adaptation is messy, and that every decision we make on this land echoes through more lives than just our own.”</a:t>
            </a:r>
          </a:p>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18</a:t>
            </a:fld>
            <a:endParaRPr lang="en-US"/>
          </a:p>
        </p:txBody>
      </p:sp>
    </p:spTree>
    <p:extLst>
      <p:ext uri="{BB962C8B-B14F-4D97-AF65-F5344CB8AC3E}">
        <p14:creationId xmlns:p14="http://schemas.microsoft.com/office/powerpoint/2010/main" val="4087547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19</a:t>
            </a:fld>
            <a:endParaRPr lang="en-US"/>
          </a:p>
        </p:txBody>
      </p:sp>
    </p:spTree>
    <p:extLst>
      <p:ext uri="{BB962C8B-B14F-4D97-AF65-F5344CB8AC3E}">
        <p14:creationId xmlns:p14="http://schemas.microsoft.com/office/powerpoint/2010/main" val="657405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20</a:t>
            </a:fld>
            <a:endParaRPr lang="en-US"/>
          </a:p>
        </p:txBody>
      </p:sp>
    </p:spTree>
    <p:extLst>
      <p:ext uri="{BB962C8B-B14F-4D97-AF65-F5344CB8AC3E}">
        <p14:creationId xmlns:p14="http://schemas.microsoft.com/office/powerpoint/2010/main" val="1959348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21</a:t>
            </a:fld>
            <a:endParaRPr lang="en-US"/>
          </a:p>
        </p:txBody>
      </p:sp>
    </p:spTree>
    <p:extLst>
      <p:ext uri="{BB962C8B-B14F-4D97-AF65-F5344CB8AC3E}">
        <p14:creationId xmlns:p14="http://schemas.microsoft.com/office/powerpoint/2010/main" val="2352893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roughly two centuries, coyotes adapted to forests, farms, suburbs, and cities.</a:t>
            </a:r>
          </a:p>
          <a:p>
            <a:r>
              <a:rPr lang="en-US" dirty="0"/>
              <a:t>They changed as the land changed, not as a side note, but as a direct response to what we did with that land.</a:t>
            </a:r>
          </a:p>
          <a:p>
            <a:r>
              <a:rPr lang="en-US" dirty="0"/>
              <a:t>So the questions here are: *Where did they go, why was their strategy so successful, and what does coexistence look like when both people and wildlife are trying to protect their own survival and their own livelihoods?*</a:t>
            </a:r>
          </a:p>
          <a:p>
            <a:r>
              <a:rPr lang="en-US" dirty="0"/>
              <a:t>It’s not a story with clear heroes and villains — it’s a story about living together under pressure.”</a:t>
            </a:r>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a:p>
        </p:txBody>
      </p:sp>
    </p:spTree>
    <p:extLst>
      <p:ext uri="{BB962C8B-B14F-4D97-AF65-F5344CB8AC3E}">
        <p14:creationId xmlns:p14="http://schemas.microsoft.com/office/powerpoint/2010/main" val="782013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22</a:t>
            </a:fld>
            <a:endParaRPr lang="en-US"/>
          </a:p>
        </p:txBody>
      </p:sp>
    </p:spTree>
    <p:extLst>
      <p:ext uri="{BB962C8B-B14F-4D97-AF65-F5344CB8AC3E}">
        <p14:creationId xmlns:p14="http://schemas.microsoft.com/office/powerpoint/2010/main" val="985738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23</a:t>
            </a:fld>
            <a:endParaRPr lang="en-US"/>
          </a:p>
        </p:txBody>
      </p:sp>
    </p:spTree>
    <p:extLst>
      <p:ext uri="{BB962C8B-B14F-4D97-AF65-F5344CB8AC3E}">
        <p14:creationId xmlns:p14="http://schemas.microsoft.com/office/powerpoint/2010/main" val="190250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24</a:t>
            </a:fld>
            <a:endParaRPr lang="en-US"/>
          </a:p>
        </p:txBody>
      </p:sp>
    </p:spTree>
    <p:extLst>
      <p:ext uri="{BB962C8B-B14F-4D97-AF65-F5344CB8AC3E}">
        <p14:creationId xmlns:p14="http://schemas.microsoft.com/office/powerpoint/2010/main" val="4271363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25</a:t>
            </a:fld>
            <a:endParaRPr lang="en-US"/>
          </a:p>
        </p:txBody>
      </p:sp>
    </p:spTree>
    <p:extLst>
      <p:ext uri="{BB962C8B-B14F-4D97-AF65-F5344CB8AC3E}">
        <p14:creationId xmlns:p14="http://schemas.microsoft.com/office/powerpoint/2010/main" val="2080299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1800s, coyotes were mostly western — deserts, prairies, open habitat.</a:t>
            </a:r>
          </a:p>
          <a:p>
            <a:r>
              <a:rPr lang="en-US" dirty="0"/>
              <a:t>As railroads, farms, and grazing expanded, we unintentionally created new corridors and new edges.</a:t>
            </a:r>
          </a:p>
          <a:p>
            <a:r>
              <a:rPr lang="en-US" dirty="0"/>
              <a:t>Coyotes simply stepped into those openings.</a:t>
            </a:r>
          </a:p>
          <a:p>
            <a:r>
              <a:rPr lang="en-US" dirty="0"/>
              <a:t>They weren’t invading our world so much as adjusting to the one we were rapidly building around them.”</a:t>
            </a:r>
          </a:p>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3</a:t>
            </a:fld>
            <a:endParaRPr lang="en-US"/>
          </a:p>
        </p:txBody>
      </p:sp>
    </p:spTree>
    <p:extLst>
      <p:ext uri="{BB962C8B-B14F-4D97-AF65-F5344CB8AC3E}">
        <p14:creationId xmlns:p14="http://schemas.microsoft.com/office/powerpoint/2010/main" val="2741147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955E3-E9E0-F812-B176-4B7A5B73F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1F519-F24C-5098-F50F-7B7F40494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EDA8FA-342B-7CE0-3862-84A3DE38F042}"/>
              </a:ext>
            </a:extLst>
          </p:cNvPr>
          <p:cNvSpPr>
            <a:spLocks noGrp="1"/>
          </p:cNvSpPr>
          <p:nvPr>
            <p:ph type="body" idx="1"/>
          </p:nvPr>
        </p:nvSpPr>
        <p:spPr/>
        <p:txBody>
          <a:bodyPr/>
          <a:lstStyle/>
          <a:p>
            <a:r>
              <a:rPr lang="en-US" dirty="0"/>
              <a:t>“By the early 1900s, coyotes crossed the Mississippi — a symbolic line for us, but just another landscape feature for them.</a:t>
            </a:r>
          </a:p>
          <a:p>
            <a:r>
              <a:rPr lang="en-US" dirty="0"/>
              <a:t>Sightings spread into the Great Lakes and into Canada, even as predator control ramped up.</a:t>
            </a:r>
          </a:p>
          <a:p>
            <a:r>
              <a:rPr lang="en-US" dirty="0"/>
              <a:t>Their persistence isn’t just stubbornness; it’s the logical outcome of a species that can eat almost anything and live almost anywhere.</a:t>
            </a:r>
          </a:p>
          <a:p>
            <a:r>
              <a:rPr lang="en-US" dirty="0"/>
              <a:t>They’re not playing by our boundaries. They’re playing by ecological ones.”</a:t>
            </a:r>
          </a:p>
        </p:txBody>
      </p:sp>
      <p:sp>
        <p:nvSpPr>
          <p:cNvPr id="4" name="Slide Number Placeholder 3">
            <a:extLst>
              <a:ext uri="{FF2B5EF4-FFF2-40B4-BE49-F238E27FC236}">
                <a16:creationId xmlns:a16="http://schemas.microsoft.com/office/drawing/2014/main" id="{FEDCEF8C-4378-A5A6-772F-BEFB0D8421F7}"/>
              </a:ext>
            </a:extLst>
          </p:cNvPr>
          <p:cNvSpPr>
            <a:spLocks noGrp="1"/>
          </p:cNvSpPr>
          <p:nvPr>
            <p:ph type="sldNum" sz="quarter" idx="5"/>
          </p:nvPr>
        </p:nvSpPr>
        <p:spPr/>
        <p:txBody>
          <a:bodyPr/>
          <a:lstStyle/>
          <a:p>
            <a:fld id="{BFDD6F49-EBB7-4CCF-97A8-E526BB28BB69}" type="slidenum">
              <a:rPr lang="en-US" smtClean="0"/>
              <a:t>4</a:t>
            </a:fld>
            <a:endParaRPr lang="en-US"/>
          </a:p>
        </p:txBody>
      </p:sp>
    </p:spTree>
    <p:extLst>
      <p:ext uri="{BB962C8B-B14F-4D97-AF65-F5344CB8AC3E}">
        <p14:creationId xmlns:p14="http://schemas.microsoft.com/office/powerpoint/2010/main" val="274587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73BBB-0C19-0024-4545-C477B4C62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E8A9AD-00AE-4CEC-E35A-F5E5778D0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D73DB-5C6A-3522-5E90-390355493A8A}"/>
              </a:ext>
            </a:extLst>
          </p:cNvPr>
          <p:cNvSpPr>
            <a:spLocks noGrp="1"/>
          </p:cNvSpPr>
          <p:nvPr>
            <p:ph type="body" idx="1"/>
          </p:nvPr>
        </p:nvSpPr>
        <p:spPr/>
        <p:txBody>
          <a:bodyPr/>
          <a:lstStyle/>
          <a:p>
            <a:r>
              <a:rPr lang="en-US" dirty="0"/>
              <a:t>“In the 1930s, we still see a strong western core, but now with exploratory records in Appalachia and the Northeast.</a:t>
            </a:r>
          </a:p>
          <a:p>
            <a:r>
              <a:rPr lang="en-US" dirty="0"/>
              <a:t>These points don’t yet represent stable populations — they’re more like questions the species is asking the landscape.</a:t>
            </a:r>
          </a:p>
          <a:p>
            <a:r>
              <a:rPr lang="en-US" dirty="0"/>
              <a:t>Can we live here? Is there food? Is there cover?</a:t>
            </a:r>
          </a:p>
          <a:p>
            <a:r>
              <a:rPr lang="en-US" dirty="0"/>
              <a:t>The data tells us the answer eventually became yes.”</a:t>
            </a:r>
          </a:p>
        </p:txBody>
      </p:sp>
      <p:sp>
        <p:nvSpPr>
          <p:cNvPr id="4" name="Slide Number Placeholder 3">
            <a:extLst>
              <a:ext uri="{FF2B5EF4-FFF2-40B4-BE49-F238E27FC236}">
                <a16:creationId xmlns:a16="http://schemas.microsoft.com/office/drawing/2014/main" id="{8CD46D2A-B622-2EEE-092B-74F5AA528D18}"/>
              </a:ext>
            </a:extLst>
          </p:cNvPr>
          <p:cNvSpPr>
            <a:spLocks noGrp="1"/>
          </p:cNvSpPr>
          <p:nvPr>
            <p:ph type="sldNum" sz="quarter" idx="5"/>
          </p:nvPr>
        </p:nvSpPr>
        <p:spPr/>
        <p:txBody>
          <a:bodyPr/>
          <a:lstStyle/>
          <a:p>
            <a:fld id="{BFDD6F49-EBB7-4CCF-97A8-E526BB28BB69}" type="slidenum">
              <a:rPr lang="en-US" smtClean="0"/>
              <a:t>5</a:t>
            </a:fld>
            <a:endParaRPr lang="en-US"/>
          </a:p>
        </p:txBody>
      </p:sp>
    </p:spTree>
    <p:extLst>
      <p:ext uri="{BB962C8B-B14F-4D97-AF65-F5344CB8AC3E}">
        <p14:creationId xmlns:p14="http://schemas.microsoft.com/office/powerpoint/2010/main" val="73805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DEDDA-2E83-9FB0-EE59-E641BC3EA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A615BB-42F2-A508-1719-6FA66B3DEB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35E86-82C1-05A8-E40B-AC922E6F5730}"/>
              </a:ext>
            </a:extLst>
          </p:cNvPr>
          <p:cNvSpPr>
            <a:spLocks noGrp="1"/>
          </p:cNvSpPr>
          <p:nvPr>
            <p:ph type="body" idx="1"/>
          </p:nvPr>
        </p:nvSpPr>
        <p:spPr/>
        <p:txBody>
          <a:bodyPr/>
          <a:lstStyle/>
          <a:p>
            <a:r>
              <a:rPr lang="en-US" dirty="0"/>
              <a:t>“From 1900 to 1960, coyotes begin to appear along the edges of towns and early suburbs.</a:t>
            </a:r>
          </a:p>
          <a:p>
            <a:r>
              <a:rPr lang="en-US" dirty="0"/>
              <a:t>They’re using rail lines, fields, and disturbed spaces — all the in-between places that don’t feel fully wild or fully human.</a:t>
            </a:r>
          </a:p>
          <a:p>
            <a:r>
              <a:rPr lang="en-US" dirty="0"/>
              <a:t>This is where coexistence quietly begins: not as a policy, not as a plan, but as a side effect of our own expansion.</a:t>
            </a:r>
          </a:p>
          <a:p>
            <a:r>
              <a:rPr lang="en-US" dirty="0"/>
              <a:t>We redraw the map, and they learn to read it faster than we do.”</a:t>
            </a:r>
          </a:p>
        </p:txBody>
      </p:sp>
      <p:sp>
        <p:nvSpPr>
          <p:cNvPr id="4" name="Slide Number Placeholder 3">
            <a:extLst>
              <a:ext uri="{FF2B5EF4-FFF2-40B4-BE49-F238E27FC236}">
                <a16:creationId xmlns:a16="http://schemas.microsoft.com/office/drawing/2014/main" id="{9CA649DC-B405-BA1A-C094-3B77DDF6C602}"/>
              </a:ext>
            </a:extLst>
          </p:cNvPr>
          <p:cNvSpPr>
            <a:spLocks noGrp="1"/>
          </p:cNvSpPr>
          <p:nvPr>
            <p:ph type="sldNum" sz="quarter" idx="5"/>
          </p:nvPr>
        </p:nvSpPr>
        <p:spPr/>
        <p:txBody>
          <a:bodyPr/>
          <a:lstStyle/>
          <a:p>
            <a:fld id="{BFDD6F49-EBB7-4CCF-97A8-E526BB28BB69}" type="slidenum">
              <a:rPr lang="en-US" smtClean="0"/>
              <a:t>6</a:t>
            </a:fld>
            <a:endParaRPr lang="en-US"/>
          </a:p>
        </p:txBody>
      </p:sp>
    </p:spTree>
    <p:extLst>
      <p:ext uri="{BB962C8B-B14F-4D97-AF65-F5344CB8AC3E}">
        <p14:creationId xmlns:p14="http://schemas.microsoft.com/office/powerpoint/2010/main" val="413249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1970s through the 1990s, coyotes have reached almost every major region in the United States.</a:t>
            </a:r>
          </a:p>
          <a:p>
            <a:r>
              <a:rPr lang="en-US" dirty="0"/>
              <a:t>They’re established in the Midwest, the Great Lakes, and the Northeast, not as visitors but as residents.</a:t>
            </a:r>
          </a:p>
          <a:p>
            <a:r>
              <a:rPr lang="en-US" dirty="0"/>
              <a:t>From a biological perspective, this is an incredible success story.</a:t>
            </a:r>
          </a:p>
          <a:p>
            <a:r>
              <a:rPr lang="en-US" dirty="0"/>
              <a:t>From a human perspective, it introduces a long list of practical questions: How do we live with a predator that’s this flexible, this mobile, and this good at being here?”</a:t>
            </a:r>
          </a:p>
        </p:txBody>
      </p:sp>
      <p:sp>
        <p:nvSpPr>
          <p:cNvPr id="4" name="Slide Number Placeholder 3"/>
          <p:cNvSpPr>
            <a:spLocks noGrp="1"/>
          </p:cNvSpPr>
          <p:nvPr>
            <p:ph type="sldNum" sz="quarter" idx="5"/>
          </p:nvPr>
        </p:nvSpPr>
        <p:spPr/>
        <p:txBody>
          <a:bodyPr/>
          <a:lstStyle/>
          <a:p>
            <a:fld id="{BFDD6F49-EBB7-4CCF-97A8-E526BB28BB69}" type="slidenum">
              <a:rPr lang="en-US" smtClean="0"/>
              <a:t>8</a:t>
            </a:fld>
            <a:endParaRPr lang="en-US"/>
          </a:p>
        </p:txBody>
      </p:sp>
    </p:spTree>
    <p:extLst>
      <p:ext uri="{BB962C8B-B14F-4D97-AF65-F5344CB8AC3E}">
        <p14:creationId xmlns:p14="http://schemas.microsoft.com/office/powerpoint/2010/main" val="33899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modern era, coyotes are firmly embedded in urban and suburban systems.</a:t>
            </a:r>
          </a:p>
          <a:p>
            <a:r>
              <a:rPr lang="en-US" dirty="0"/>
              <a:t>We see them on cameras, in parks, in greenbelts — not as rare events, but as part of the daily fabric of these places.</a:t>
            </a:r>
          </a:p>
          <a:p>
            <a:r>
              <a:rPr lang="en-US" dirty="0"/>
              <a:t>Cities, for them, are just another habitat type: food, cover, and fewer natural predators.</a:t>
            </a:r>
          </a:p>
          <a:p>
            <a:r>
              <a:rPr lang="en-US" dirty="0"/>
              <a:t>We often view them as out of place, but from their perspective, they’re simply surviving in the only world available, just like we are.”</a:t>
            </a:r>
          </a:p>
        </p:txBody>
      </p:sp>
      <p:sp>
        <p:nvSpPr>
          <p:cNvPr id="4" name="Slide Number Placeholder 3"/>
          <p:cNvSpPr>
            <a:spLocks noGrp="1"/>
          </p:cNvSpPr>
          <p:nvPr>
            <p:ph type="sldNum" sz="quarter" idx="5"/>
          </p:nvPr>
        </p:nvSpPr>
        <p:spPr/>
        <p:txBody>
          <a:bodyPr/>
          <a:lstStyle/>
          <a:p>
            <a:fld id="{BFDD6F49-EBB7-4CCF-97A8-E526BB28BB69}" type="slidenum">
              <a:rPr lang="en-US" smtClean="0"/>
              <a:t>9</a:t>
            </a:fld>
            <a:endParaRPr lang="en-US"/>
          </a:p>
        </p:txBody>
      </p:sp>
    </p:spTree>
    <p:extLst>
      <p:ext uri="{BB962C8B-B14F-4D97-AF65-F5344CB8AC3E}">
        <p14:creationId xmlns:p14="http://schemas.microsoft.com/office/powerpoint/2010/main" val="31737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sex and age structure, we see a pattern dominated by adults — typical for a territorial, long-lived species.</a:t>
            </a:r>
          </a:p>
          <a:p>
            <a:r>
              <a:rPr lang="en-US" dirty="0"/>
              <a:t>Juveniles are under-represented, not because they don’t exist, but because they move more and get recorded less.</a:t>
            </a:r>
          </a:p>
          <a:p>
            <a:r>
              <a:rPr lang="en-US" dirty="0"/>
              <a:t>Taken together, the structure tells us these populations are stable and resilient, even under constant human pressure.</a:t>
            </a:r>
          </a:p>
          <a:p>
            <a:r>
              <a:rPr lang="en-US" dirty="0"/>
              <a:t>In other words, our presence hasn’t broken the system — it’s forced it into a new kind of balance.”</a:t>
            </a:r>
          </a:p>
        </p:txBody>
      </p:sp>
      <p:sp>
        <p:nvSpPr>
          <p:cNvPr id="4" name="Slide Number Placeholder 3"/>
          <p:cNvSpPr>
            <a:spLocks noGrp="1"/>
          </p:cNvSpPr>
          <p:nvPr>
            <p:ph type="sldNum" sz="quarter" idx="5"/>
          </p:nvPr>
        </p:nvSpPr>
        <p:spPr/>
        <p:txBody>
          <a:bodyPr/>
          <a:lstStyle/>
          <a:p>
            <a:fld id="{BFDD6F49-EBB7-4CCF-97A8-E526BB28BB69}" type="slidenum">
              <a:rPr lang="en-US" smtClean="0"/>
              <a:t>10</a:t>
            </a:fld>
            <a:endParaRPr lang="en-US"/>
          </a:p>
        </p:txBody>
      </p:sp>
    </p:spTree>
    <p:extLst>
      <p:ext uri="{BB962C8B-B14F-4D97-AF65-F5344CB8AC3E}">
        <p14:creationId xmlns:p14="http://schemas.microsoft.com/office/powerpoint/2010/main" val="862969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1944F5-72DB-5388-391B-5DC34BAD29A9}"/>
              </a:ext>
            </a:extLst>
          </p:cNvPr>
          <p:cNvSpPr/>
          <p:nvPr/>
        </p:nvSpPr>
        <p:spPr>
          <a:xfrm>
            <a:off x="1121981" y="874987"/>
            <a:ext cx="6584950"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1A7C733-6185-B286-B0DA-134F6D3AB879}"/>
              </a:ext>
            </a:extLst>
          </p:cNvPr>
          <p:cNvSpPr>
            <a:spLocks noGrp="1"/>
          </p:cNvSpPr>
          <p:nvPr>
            <p:ph type="title"/>
          </p:nvPr>
        </p:nvSpPr>
        <p:spPr>
          <a:xfrm>
            <a:off x="1475245" y="1362457"/>
            <a:ext cx="5879592" cy="3209544"/>
          </a:xfrm>
        </p:spPr>
        <p:txBody>
          <a:bodyPr>
            <a:normAutofit/>
          </a:bodyPr>
          <a:lstStyle>
            <a:lvl1pPr>
              <a:defRPr sz="6200"/>
            </a:lvl1pPr>
          </a:lstStyle>
          <a:p>
            <a:r>
              <a:rPr lang="en-US"/>
              <a:t>Click to edit Master title style</a:t>
            </a:r>
          </a:p>
        </p:txBody>
      </p:sp>
      <p:sp>
        <p:nvSpPr>
          <p:cNvPr id="13" name="Subtitle 2">
            <a:extLst>
              <a:ext uri="{FF2B5EF4-FFF2-40B4-BE49-F238E27FC236}">
                <a16:creationId xmlns:a16="http://schemas.microsoft.com/office/drawing/2014/main" id="{C53952BB-0BC0-A2D9-8CC5-18F5090C1D29}"/>
              </a:ext>
            </a:extLst>
          </p:cNvPr>
          <p:cNvSpPr>
            <a:spLocks noGrp="1"/>
          </p:cNvSpPr>
          <p:nvPr>
            <p:ph type="subTitle" idx="1"/>
          </p:nvPr>
        </p:nvSpPr>
        <p:spPr>
          <a:xfrm>
            <a:off x="1475246" y="4731232"/>
            <a:ext cx="5879592" cy="960120"/>
          </a:xfrm>
        </p:spPr>
        <p:txBody>
          <a:bodyPr vert="horz" lIns="91440" tIns="45720" rIns="91440" bIns="45720" rtlCol="0" anchor="b">
            <a:normAutofit/>
          </a:bodyPr>
          <a:lstStyle>
            <a:lvl1pPr marL="0" indent="0">
              <a:buNone/>
              <a:defRPr lang="en-US" sz="1800" dirty="0"/>
            </a:lvl1pPr>
          </a:lstStyle>
          <a:p>
            <a:pPr lvl="0"/>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7855758" y="886968"/>
            <a:ext cx="3197543" cy="508406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5" name="Rectangle 4">
            <a:extLst>
              <a:ext uri="{FF2B5EF4-FFF2-40B4-BE49-F238E27FC236}">
                <a16:creationId xmlns:a16="http://schemas.microsoft.com/office/drawing/2014/main" id="{09E6AD98-B65B-93FA-EC0E-E737696918E7}"/>
              </a:ext>
            </a:extLst>
          </p:cNvPr>
          <p:cNvSpPr/>
          <p:nvPr userDrawn="1"/>
        </p:nvSpPr>
        <p:spPr>
          <a:xfrm>
            <a:off x="7845134" y="874986"/>
            <a:ext cx="321879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a:extLst>
              <a:ext uri="{FF2B5EF4-FFF2-40B4-BE49-F238E27FC236}">
                <a16:creationId xmlns:a16="http://schemas.microsoft.com/office/drawing/2014/main" id="{702BB055-E356-D9DC-D968-F4B6E02320D2}"/>
              </a:ext>
            </a:extLst>
          </p:cNvPr>
          <p:cNvSpPr>
            <a:spLocks noGrp="1"/>
          </p:cNvSpPr>
          <p:nvPr>
            <p:ph type="dt" sz="half" idx="14"/>
          </p:nvPr>
        </p:nvSpPr>
        <p:spPr/>
        <p:txBody>
          <a:bodyPr/>
          <a:lstStyle/>
          <a:p>
            <a:fld id="{CA325475-EA0F-49B2-A586-CC0D8CB91667}" type="datetime1">
              <a:rPr lang="en-US" smtClean="0"/>
              <a:pPr/>
              <a:t>11/14/2025</a:t>
            </a:fld>
            <a:endParaRPr lang="en-US"/>
          </a:p>
        </p:txBody>
      </p:sp>
      <p:sp>
        <p:nvSpPr>
          <p:cNvPr id="6" name="Footer Placeholder 5">
            <a:extLst>
              <a:ext uri="{FF2B5EF4-FFF2-40B4-BE49-F238E27FC236}">
                <a16:creationId xmlns:a16="http://schemas.microsoft.com/office/drawing/2014/main" id="{A3C1376F-CBCD-234F-6AE2-E91A91B3617E}"/>
              </a:ext>
            </a:extLst>
          </p:cNvPr>
          <p:cNvSpPr>
            <a:spLocks noGrp="1"/>
          </p:cNvSpPr>
          <p:nvPr>
            <p:ph type="ftr" sz="quarter" idx="15"/>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38274BBA-97D2-571C-2F9E-05ACFE0301F4}"/>
              </a:ext>
            </a:extLst>
          </p:cNvPr>
          <p:cNvSpPr>
            <a:spLocks noGrp="1"/>
          </p:cNvSpPr>
          <p:nvPr>
            <p:ph type="sldNum" sz="quarter" idx="16"/>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6573134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09383" y="841248"/>
            <a:ext cx="8931403" cy="1380744"/>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809383" y="2333860"/>
            <a:ext cx="8931403" cy="3689909"/>
          </a:xfrm>
        </p:spPr>
        <p:txBody>
          <a:bodyPr>
            <a:normAutofit/>
          </a:bodyPr>
          <a:lstStyle>
            <a:lvl1pPr marL="457200" indent="-457200">
              <a:buFont typeface="+mj-lt"/>
              <a:buAutoNum type="arabicPeriod"/>
              <a:defRPr sz="2000"/>
            </a:lvl1pPr>
            <a:lvl2pPr marL="685800" indent="-4572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793227F-7A38-4FCC-BBE5-462C6ABA0D7C}" type="datetime1">
              <a:rPr lang="en-US" smtClean="0"/>
              <a:t>11/14/2025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Rectangle 5">
            <a:extLst>
              <a:ext uri="{FF2B5EF4-FFF2-40B4-BE49-F238E27FC236}">
                <a16:creationId xmlns:a16="http://schemas.microsoft.com/office/drawing/2014/main" id="{D6A7576B-FC6F-F402-D320-23CD0747AB61}"/>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7459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196940" y="829577"/>
            <a:ext cx="6199461" cy="1693992"/>
          </a:xfrm>
        </p:spPr>
        <p:txBody>
          <a:bodyPr anchor="b">
            <a:normAutofit/>
          </a:bodyPr>
          <a:lstStyle>
            <a:lvl1pPr>
              <a:defRPr sz="4000"/>
            </a:lvl1pPr>
          </a:lstStyle>
          <a:p>
            <a:r>
              <a:rPr lang="en-US"/>
              <a:t>Click to edit Master title style</a:t>
            </a:r>
          </a:p>
        </p:txBody>
      </p:sp>
      <p:sp>
        <p:nvSpPr>
          <p:cNvPr id="3" name="Picture Placeholder 10">
            <a:extLst>
              <a:ext uri="{FF2B5EF4-FFF2-40B4-BE49-F238E27FC236}">
                <a16:creationId xmlns:a16="http://schemas.microsoft.com/office/drawing/2014/main" id="{D9C05904-FD8A-9AED-FEBF-07D02323D6FF}"/>
              </a:ext>
            </a:extLst>
          </p:cNvPr>
          <p:cNvSpPr>
            <a:spLocks noGrp="1"/>
          </p:cNvSpPr>
          <p:nvPr>
            <p:ph type="pic" sz="quarter" idx="18" hasCustomPrompt="1"/>
          </p:nvPr>
        </p:nvSpPr>
        <p:spPr>
          <a:xfrm>
            <a:off x="349376" y="366631"/>
            <a:ext cx="4250069" cy="6135624"/>
          </a:xfrm>
          <a:blipFill>
            <a:blip r:embed="rId2">
              <a:alphaModFix amt="70000"/>
              <a:extLst>
                <a:ext uri="{28A0092B-C50C-407E-A947-70E740481C1C}">
                  <a14:useLocalDpi xmlns:a14="http://schemas.microsoft.com/office/drawing/2010/main" val="0"/>
                </a:ext>
              </a:extLst>
            </a:blip>
            <a:stretch>
              <a:fillRect l="1" r="-47809"/>
            </a:stretch>
          </a:blipFill>
          <a:ln w="19050">
            <a:noFill/>
            <a:miter lim="800000"/>
          </a:ln>
        </p:spPr>
        <p:txBody>
          <a:bodyPr/>
          <a:lstStyle>
            <a:lvl1pPr marL="0" indent="0">
              <a:buNone/>
              <a:defRPr/>
            </a:lvl1pPr>
          </a:lstStyle>
          <a:p>
            <a:r>
              <a:rPr lang="en-US"/>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196940" y="2637762"/>
            <a:ext cx="6199461" cy="3411099"/>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5CF087BA-BF9C-B6FF-3993-B14EFC993249}"/>
              </a:ext>
            </a:extLst>
          </p:cNvPr>
          <p:cNvSpPr/>
          <p:nvPr userDrawn="1"/>
        </p:nvSpPr>
        <p:spPr>
          <a:xfrm>
            <a:off x="4765158" y="351065"/>
            <a:ext cx="7084090"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05EF98-C9B4-FDE5-FF49-3AC91EBF7C80}"/>
              </a:ext>
            </a:extLst>
          </p:cNvPr>
          <p:cNvSpPr/>
          <p:nvPr userDrawn="1"/>
        </p:nvSpPr>
        <p:spPr>
          <a:xfrm>
            <a:off x="334788" y="353022"/>
            <a:ext cx="4279392" cy="61539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3955E63F-831B-1E75-A3D2-7916C30870FC}"/>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6" name="Footer Placeholder 5">
            <a:extLst>
              <a:ext uri="{FF2B5EF4-FFF2-40B4-BE49-F238E27FC236}">
                <a16:creationId xmlns:a16="http://schemas.microsoft.com/office/drawing/2014/main" id="{AA36642A-4BF1-3042-3D1E-3F9A6461A021}"/>
              </a:ext>
            </a:extLst>
          </p:cNvPr>
          <p:cNvSpPr>
            <a:spLocks noGrp="1"/>
          </p:cNvSpPr>
          <p:nvPr>
            <p:ph type="ftr" sz="quarter" idx="20"/>
          </p:nvPr>
        </p:nvSpPr>
        <p:spPr/>
        <p:txBody>
          <a:bodyPr/>
          <a:lstStyle/>
          <a:p>
            <a:r>
              <a:rPr lang="en-US"/>
              <a:t>Sample Footer Text</a:t>
            </a:r>
          </a:p>
        </p:txBody>
      </p:sp>
      <p:sp>
        <p:nvSpPr>
          <p:cNvPr id="8" name="Slide Number Placeholder 7">
            <a:extLst>
              <a:ext uri="{FF2B5EF4-FFF2-40B4-BE49-F238E27FC236}">
                <a16:creationId xmlns:a16="http://schemas.microsoft.com/office/drawing/2014/main" id="{AACA4F36-7122-9562-2451-1594B9399AFD}"/>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610962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2785872" y="2130552"/>
            <a:ext cx="6620256" cy="1069848"/>
          </a:xfrm>
        </p:spPr>
        <p:txBody>
          <a:bodyPr anchor="b" anchorCtr="0">
            <a:normAutofit/>
          </a:bodyPr>
          <a:lstStyle>
            <a:lvl1pPr algn="ctr">
              <a:defRPr sz="36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3764280" y="3337560"/>
            <a:ext cx="4663440" cy="1645920"/>
          </a:xfr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107640D-701E-4505-B3CF-EF9407231E3A}" type="datetime1">
              <a:rPr lang="en-US" smtClean="0"/>
              <a:t>11/14/2025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B513DBF3-4834-1A3D-F4D5-6A81E4273385}"/>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958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2104" y="2258568"/>
            <a:ext cx="3493008" cy="346557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465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A858915-0BD2-4619-96F8-2000A958401A}" type="datetime1">
              <a:rPr lang="en-US" smtClean="0"/>
              <a:t>11/14/2025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24955F4A-423A-5B89-7048-7BF27C7621C6}"/>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771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3582" y="1537853"/>
            <a:ext cx="3922776" cy="4087368"/>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4943475" y="1538288"/>
            <a:ext cx="6404229" cy="408736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8D97C48-2090-4C6A-8BA6-AD652515C489}" type="datetime1">
              <a:rPr lang="en-US" smtClean="0"/>
              <a:t>11/14/2025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E1ADE99A-A1BB-22F1-AAC4-B9657638A2B1}"/>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719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2104" y="832104"/>
            <a:ext cx="3493008"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72000" y="832104"/>
            <a:ext cx="6775704" cy="493776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66C18EB-E5A2-46FD-AE56-36A2660D9755}" type="datetime1">
              <a:rPr lang="en-US" smtClean="0"/>
              <a:t>11/14/2025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9EDAA8DC-86CE-2734-E308-CBA3FA9B61FB}"/>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472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2104" y="832104"/>
            <a:ext cx="2834640" cy="5120640"/>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3957638" y="832104"/>
            <a:ext cx="7362634" cy="551383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E71F173-72DA-43D0-80E2-6EBC494B1FEF}" type="datetime1">
              <a:rPr lang="en-US" smtClean="0"/>
              <a:t>11/14/2025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31615947-AD9C-F5FA-B88C-990D02D3AF2A}"/>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14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172" y="615287"/>
            <a:ext cx="10963656" cy="640080"/>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614172" y="1255367"/>
            <a:ext cx="10963656" cy="4946904"/>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31615947-AD9C-F5FA-B88C-990D02D3AF2A}"/>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253C0EE3-FE78-FEE2-1C03-69EF2436C5E6}"/>
              </a:ext>
            </a:extLst>
          </p:cNvPr>
          <p:cNvSpPr>
            <a:spLocks noGrp="1"/>
          </p:cNvSpPr>
          <p:nvPr>
            <p:ph type="dt" sz="half" idx="14"/>
          </p:nvPr>
        </p:nvSpPr>
        <p:spPr/>
        <p:txBody>
          <a:bodyPr/>
          <a:lstStyle/>
          <a:p>
            <a:fld id="{CA325475-EA0F-49B2-A586-CC0D8CB91667}" type="datetime1">
              <a:rPr lang="en-US" smtClean="0"/>
              <a:pPr/>
              <a:t>11/14/2025</a:t>
            </a:fld>
            <a:endParaRPr lang="en-US"/>
          </a:p>
        </p:txBody>
      </p:sp>
      <p:sp>
        <p:nvSpPr>
          <p:cNvPr id="9" name="Footer Placeholder 8">
            <a:extLst>
              <a:ext uri="{FF2B5EF4-FFF2-40B4-BE49-F238E27FC236}">
                <a16:creationId xmlns:a16="http://schemas.microsoft.com/office/drawing/2014/main" id="{0681E699-A9DC-6ADB-B033-12F132D21DFE}"/>
              </a:ext>
            </a:extLst>
          </p:cNvPr>
          <p:cNvSpPr>
            <a:spLocks noGrp="1"/>
          </p:cNvSpPr>
          <p:nvPr>
            <p:ph type="ftr" sz="quarter" idx="15"/>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43B6FDC-9009-70D8-0C26-1572C9670082}"/>
              </a:ext>
            </a:extLst>
          </p:cNvPr>
          <p:cNvSpPr>
            <a:spLocks noGrp="1"/>
          </p:cNvSpPr>
          <p:nvPr>
            <p:ph type="sldNum" sz="quarter" idx="16"/>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4168374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DE08559-D5C4-B55F-FEE7-A549DCB41B2C}"/>
              </a:ext>
            </a:extLst>
          </p:cNvPr>
          <p:cNvSpPr>
            <a:spLocks noGrp="1"/>
          </p:cNvSpPr>
          <p:nvPr>
            <p:ph type="title"/>
          </p:nvPr>
        </p:nvSpPr>
        <p:spPr>
          <a:xfrm>
            <a:off x="795528" y="839871"/>
            <a:ext cx="3063240" cy="1527048"/>
          </a:xfrm>
        </p:spPr>
        <p:txBody>
          <a:bodyPr anchor="b">
            <a:normAutofit/>
          </a:bodyPr>
          <a:lstStyle>
            <a:lvl1pPr>
              <a:defRPr sz="3200"/>
            </a:lvl1pPr>
          </a:lstStyle>
          <a:p>
            <a:r>
              <a:rPr lang="en-US"/>
              <a:t>Click to edit Master title style</a:t>
            </a:r>
          </a:p>
        </p:txBody>
      </p:sp>
      <p:sp>
        <p:nvSpPr>
          <p:cNvPr id="4" name="Rectangle 3">
            <a:extLst>
              <a:ext uri="{FF2B5EF4-FFF2-40B4-BE49-F238E27FC236}">
                <a16:creationId xmlns:a16="http://schemas.microsoft.com/office/drawing/2014/main" id="{F4B5FEEF-AA1C-DF09-81DC-C263DDF653CF}"/>
              </a:ext>
            </a:extLst>
          </p:cNvPr>
          <p:cNvSpPr/>
          <p:nvPr userDrawn="1"/>
        </p:nvSpPr>
        <p:spPr>
          <a:xfrm>
            <a:off x="337457" y="351065"/>
            <a:ext cx="3941064"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7">
            <a:extLst>
              <a:ext uri="{FF2B5EF4-FFF2-40B4-BE49-F238E27FC236}">
                <a16:creationId xmlns:a16="http://schemas.microsoft.com/office/drawing/2014/main" id="{35C596C1-39CE-99AF-B795-8ADB489A7DD9}"/>
              </a:ext>
            </a:extLst>
          </p:cNvPr>
          <p:cNvSpPr>
            <a:spLocks noGrp="1"/>
          </p:cNvSpPr>
          <p:nvPr>
            <p:ph sz="quarter" idx="14"/>
          </p:nvPr>
        </p:nvSpPr>
        <p:spPr>
          <a:xfrm>
            <a:off x="795527" y="2665215"/>
            <a:ext cx="3063240" cy="3377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10">
            <a:extLst>
              <a:ext uri="{FF2B5EF4-FFF2-40B4-BE49-F238E27FC236}">
                <a16:creationId xmlns:a16="http://schemas.microsoft.com/office/drawing/2014/main" id="{AE6DCEAB-84EB-B279-E311-AD2445A96CBF}"/>
              </a:ext>
            </a:extLst>
          </p:cNvPr>
          <p:cNvSpPr>
            <a:spLocks noGrp="1"/>
          </p:cNvSpPr>
          <p:nvPr>
            <p:ph type="pic" sz="quarter" idx="18" hasCustomPrompt="1"/>
          </p:nvPr>
        </p:nvSpPr>
        <p:spPr>
          <a:xfrm>
            <a:off x="4408575" y="365760"/>
            <a:ext cx="742492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6" name="Rectangle 5">
            <a:extLst>
              <a:ext uri="{FF2B5EF4-FFF2-40B4-BE49-F238E27FC236}">
                <a16:creationId xmlns:a16="http://schemas.microsoft.com/office/drawing/2014/main" id="{85239BDE-DD79-5CB8-2F90-0AED70B4C2F7}"/>
              </a:ext>
            </a:extLst>
          </p:cNvPr>
          <p:cNvSpPr/>
          <p:nvPr userDrawn="1"/>
        </p:nvSpPr>
        <p:spPr>
          <a:xfrm>
            <a:off x="4408575" y="351065"/>
            <a:ext cx="7440673"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7C1037C4-D7CB-E822-E47E-57790F243FD1}"/>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5" name="Footer Placeholder 4">
            <a:extLst>
              <a:ext uri="{FF2B5EF4-FFF2-40B4-BE49-F238E27FC236}">
                <a16:creationId xmlns:a16="http://schemas.microsoft.com/office/drawing/2014/main" id="{8135CE1D-F6D3-A8A3-782F-E5E88CCE35F5}"/>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9646B925-EE67-154D-EB15-4D346059F95B}"/>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290542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DFB1570C-2A53-2BD0-0955-F14E33A43C9A}"/>
              </a:ext>
            </a:extLst>
          </p:cNvPr>
          <p:cNvSpPr>
            <a:spLocks noGrp="1"/>
          </p:cNvSpPr>
          <p:nvPr>
            <p:ph type="title"/>
          </p:nvPr>
        </p:nvSpPr>
        <p:spPr>
          <a:xfrm>
            <a:off x="8359712" y="839871"/>
            <a:ext cx="3065002" cy="1527048"/>
          </a:xfrm>
        </p:spPr>
        <p:txBody>
          <a:bodyPr anchor="b">
            <a:normAutofit/>
          </a:bodyPr>
          <a:lstStyle>
            <a:lvl1pPr>
              <a:defRPr sz="3200"/>
            </a:lvl1pPr>
          </a:lstStyle>
          <a:p>
            <a:r>
              <a:rPr lang="en-US"/>
              <a:t>Click to edit Master title style</a:t>
            </a:r>
          </a:p>
        </p:txBody>
      </p:sp>
      <p:sp>
        <p:nvSpPr>
          <p:cNvPr id="7" name="Picture Placeholder 10">
            <a:extLst>
              <a:ext uri="{FF2B5EF4-FFF2-40B4-BE49-F238E27FC236}">
                <a16:creationId xmlns:a16="http://schemas.microsoft.com/office/drawing/2014/main" id="{9EDFF69E-D657-B8DE-43CD-6A0AA98FBA6E}"/>
              </a:ext>
            </a:extLst>
          </p:cNvPr>
          <p:cNvSpPr>
            <a:spLocks noGrp="1"/>
          </p:cNvSpPr>
          <p:nvPr>
            <p:ph type="pic" sz="quarter" idx="18" hasCustomPrompt="1"/>
          </p:nvPr>
        </p:nvSpPr>
        <p:spPr>
          <a:xfrm>
            <a:off x="346440" y="361188"/>
            <a:ext cx="742492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5" name="Rectangle 4">
            <a:extLst>
              <a:ext uri="{FF2B5EF4-FFF2-40B4-BE49-F238E27FC236}">
                <a16:creationId xmlns:a16="http://schemas.microsoft.com/office/drawing/2014/main" id="{B0778FDB-57BB-4A24-EB2F-31B3DCA2ED9F}"/>
              </a:ext>
            </a:extLst>
          </p:cNvPr>
          <p:cNvSpPr/>
          <p:nvPr userDrawn="1"/>
        </p:nvSpPr>
        <p:spPr>
          <a:xfrm>
            <a:off x="7904606" y="351065"/>
            <a:ext cx="394464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7">
            <a:extLst>
              <a:ext uri="{FF2B5EF4-FFF2-40B4-BE49-F238E27FC236}">
                <a16:creationId xmlns:a16="http://schemas.microsoft.com/office/drawing/2014/main" id="{B52381D3-CD5D-B295-5DE8-247DE26D2410}"/>
              </a:ext>
            </a:extLst>
          </p:cNvPr>
          <p:cNvSpPr>
            <a:spLocks noGrp="1"/>
          </p:cNvSpPr>
          <p:nvPr>
            <p:ph sz="quarter" idx="14"/>
          </p:nvPr>
        </p:nvSpPr>
        <p:spPr>
          <a:xfrm>
            <a:off x="8359712" y="2665215"/>
            <a:ext cx="3065002" cy="3377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83A87F64-B10E-D3EC-86DC-A74D615B4819}"/>
              </a:ext>
            </a:extLst>
          </p:cNvPr>
          <p:cNvSpPr/>
          <p:nvPr userDrawn="1"/>
        </p:nvSpPr>
        <p:spPr>
          <a:xfrm>
            <a:off x="337456" y="351064"/>
            <a:ext cx="7442897"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93B77D22-A82C-44F7-6BC2-B414E8E7914D}"/>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4" name="Footer Placeholder 3">
            <a:extLst>
              <a:ext uri="{FF2B5EF4-FFF2-40B4-BE49-F238E27FC236}">
                <a16:creationId xmlns:a16="http://schemas.microsoft.com/office/drawing/2014/main" id="{42ED6638-8710-3EEF-9CFC-179C59D52F51}"/>
              </a:ext>
            </a:extLst>
          </p:cNvPr>
          <p:cNvSpPr>
            <a:spLocks noGrp="1"/>
          </p:cNvSpPr>
          <p:nvPr>
            <p:ph type="ftr" sz="quarter" idx="20"/>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ADBAD3B-23C1-82B0-757B-7CE2813B42D8}"/>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411974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1C59EC-2984-2AFC-A887-928F090FF1DD}"/>
              </a:ext>
            </a:extLst>
          </p:cNvPr>
          <p:cNvSpPr>
            <a:spLocks noGrp="1"/>
          </p:cNvSpPr>
          <p:nvPr>
            <p:ph type="title"/>
          </p:nvPr>
        </p:nvSpPr>
        <p:spPr>
          <a:xfrm>
            <a:off x="612648" y="612648"/>
            <a:ext cx="10963656" cy="548640"/>
          </a:xfrm>
        </p:spPr>
        <p:txBody>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216152"/>
            <a:ext cx="10963656" cy="49469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8F76615-F428-46F8-B333-52721A2A1D31}" type="datetime1">
              <a:rPr lang="en-US" smtClean="0"/>
              <a:t>11/14/2025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AC26287E-A219-F520-0726-BDFF3D7A4E02}"/>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88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5024647"/>
            <a:ext cx="3739896" cy="1207851"/>
          </a:xfrm>
        </p:spPr>
        <p:txBody>
          <a:bodyPr anchor="ctr">
            <a:normAutofit/>
          </a:bodyPr>
          <a:lstStyle>
            <a:lvl1pPr>
              <a:defRPr sz="3200"/>
            </a:lvl1pPr>
          </a:lstStyle>
          <a:p>
            <a:r>
              <a:rPr lang="en-US"/>
              <a:t>Click to edit Master title style</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hasCustomPrompt="1"/>
          </p:nvPr>
        </p:nvSpPr>
        <p:spPr>
          <a:xfrm>
            <a:off x="348996" y="357974"/>
            <a:ext cx="11494008" cy="4270248"/>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24647"/>
            <a:ext cx="6041938" cy="1207851"/>
          </a:xfrm>
        </p:spPr>
        <p:txBody>
          <a:bodyPr anchor="ctr">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11/14/2025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21733" y="4758374"/>
            <a:ext cx="11527515" cy="174856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BCA5AC-C8BF-B7FA-04BB-F8A5A14F6F64}"/>
              </a:ext>
            </a:extLst>
          </p:cNvPr>
          <p:cNvSpPr/>
          <p:nvPr userDrawn="1"/>
        </p:nvSpPr>
        <p:spPr>
          <a:xfrm>
            <a:off x="337456" y="351064"/>
            <a:ext cx="11511792" cy="42840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776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04306" y="817137"/>
            <a:ext cx="4192166" cy="1527048"/>
          </a:xfrm>
        </p:spPr>
        <p:txBody>
          <a:bodyPr anchor="b"/>
          <a:lstStyle>
            <a:lvl1pPr>
              <a:defRPr sz="3600"/>
            </a:lvl1pPr>
          </a:lstStyle>
          <a:p>
            <a:r>
              <a:rPr lang="en-US"/>
              <a:t>Click to edit Master title style</a:t>
            </a:r>
          </a:p>
        </p:txBody>
      </p:sp>
      <p:sp>
        <p:nvSpPr>
          <p:cNvPr id="9" name="Picture Placeholder 10">
            <a:extLst>
              <a:ext uri="{FF2B5EF4-FFF2-40B4-BE49-F238E27FC236}">
                <a16:creationId xmlns:a16="http://schemas.microsoft.com/office/drawing/2014/main" id="{442F0537-AA35-B27C-CAD5-3F9A4EAC9204}"/>
              </a:ext>
            </a:extLst>
          </p:cNvPr>
          <p:cNvSpPr>
            <a:spLocks noGrp="1"/>
          </p:cNvSpPr>
          <p:nvPr>
            <p:ph type="pic" sz="quarter" idx="18" hasCustomPrompt="1"/>
          </p:nvPr>
        </p:nvSpPr>
        <p:spPr>
          <a:xfrm>
            <a:off x="349839" y="361188"/>
            <a:ext cx="627278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4" name="Rectangle 3">
            <a:extLst>
              <a:ext uri="{FF2B5EF4-FFF2-40B4-BE49-F238E27FC236}">
                <a16:creationId xmlns:a16="http://schemas.microsoft.com/office/drawing/2014/main" id="{7C79C53C-82C0-3F48-BA66-E452F8835C0C}"/>
              </a:ext>
            </a:extLst>
          </p:cNvPr>
          <p:cNvSpPr/>
          <p:nvPr userDrawn="1"/>
        </p:nvSpPr>
        <p:spPr>
          <a:xfrm>
            <a:off x="337458" y="351064"/>
            <a:ext cx="629754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04234" y="2637763"/>
            <a:ext cx="4192899" cy="3411099"/>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D029C0DC-4CF1-BF5F-9799-7F5EFFD594AE}"/>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10C5241C-A695-5757-744E-AB1824BCED7B}"/>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6" name="Footer Placeholder 5">
            <a:extLst>
              <a:ext uri="{FF2B5EF4-FFF2-40B4-BE49-F238E27FC236}">
                <a16:creationId xmlns:a16="http://schemas.microsoft.com/office/drawing/2014/main" id="{B486C41F-1C9D-B14A-9954-F5ED7CA31A56}"/>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FFE49CA-E378-F621-C4C4-6F60EA26E6D5}"/>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6634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9A0B94D-2DD1-875D-B541-D604110F25F1}"/>
              </a:ext>
            </a:extLst>
          </p:cNvPr>
          <p:cNvSpPr>
            <a:spLocks noGrp="1"/>
          </p:cNvSpPr>
          <p:nvPr>
            <p:ph type="title"/>
          </p:nvPr>
        </p:nvSpPr>
        <p:spPr>
          <a:xfrm>
            <a:off x="819372" y="817137"/>
            <a:ext cx="4337407" cy="1527048"/>
          </a:xfrm>
        </p:spPr>
        <p:txBody>
          <a:bodyPr anchor="b"/>
          <a:lstStyle>
            <a:lvl1pPr>
              <a:defRPr sz="3600"/>
            </a:lvl1pPr>
          </a:lstStyle>
          <a:p>
            <a:r>
              <a:rPr lang="en-US"/>
              <a:t>Click to edit Master title style</a:t>
            </a:r>
          </a:p>
        </p:txBody>
      </p:sp>
      <p:sp>
        <p:nvSpPr>
          <p:cNvPr id="16" name="Content Placeholder 7">
            <a:extLst>
              <a:ext uri="{FF2B5EF4-FFF2-40B4-BE49-F238E27FC236}">
                <a16:creationId xmlns:a16="http://schemas.microsoft.com/office/drawing/2014/main" id="{21D88E16-573F-A597-7EE7-887CF9D8D3F1}"/>
              </a:ext>
            </a:extLst>
          </p:cNvPr>
          <p:cNvSpPr>
            <a:spLocks noGrp="1"/>
          </p:cNvSpPr>
          <p:nvPr>
            <p:ph sz="quarter" idx="14"/>
          </p:nvPr>
        </p:nvSpPr>
        <p:spPr>
          <a:xfrm>
            <a:off x="819301" y="2637763"/>
            <a:ext cx="4338165" cy="3411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10">
            <a:extLst>
              <a:ext uri="{FF2B5EF4-FFF2-40B4-BE49-F238E27FC236}">
                <a16:creationId xmlns:a16="http://schemas.microsoft.com/office/drawing/2014/main" id="{6A972FDA-9B64-2E1F-84D9-B8941D9AC82B}"/>
              </a:ext>
            </a:extLst>
          </p:cNvPr>
          <p:cNvSpPr>
            <a:spLocks noGrp="1"/>
          </p:cNvSpPr>
          <p:nvPr>
            <p:ph type="pic" sz="quarter" idx="18" hasCustomPrompt="1"/>
          </p:nvPr>
        </p:nvSpPr>
        <p:spPr>
          <a:xfrm>
            <a:off x="5752063" y="361188"/>
            <a:ext cx="608990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4" name="Rectangle 3">
            <a:extLst>
              <a:ext uri="{FF2B5EF4-FFF2-40B4-BE49-F238E27FC236}">
                <a16:creationId xmlns:a16="http://schemas.microsoft.com/office/drawing/2014/main" id="{6AB7641C-0FEE-FC12-84B6-FDB399A2110B}"/>
              </a:ext>
            </a:extLst>
          </p:cNvPr>
          <p:cNvSpPr/>
          <p:nvPr userDrawn="1"/>
        </p:nvSpPr>
        <p:spPr>
          <a:xfrm>
            <a:off x="337457" y="351065"/>
            <a:ext cx="528268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92A368-511B-76F6-C241-598461CF9E5C}"/>
              </a:ext>
            </a:extLst>
          </p:cNvPr>
          <p:cNvSpPr/>
          <p:nvPr userDrawn="1"/>
        </p:nvSpPr>
        <p:spPr>
          <a:xfrm>
            <a:off x="5744782" y="351064"/>
            <a:ext cx="610446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3862476-C6C3-75C3-F440-74F469A967A1}"/>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3" name="Footer Placeholder 2">
            <a:extLst>
              <a:ext uri="{FF2B5EF4-FFF2-40B4-BE49-F238E27FC236}">
                <a16:creationId xmlns:a16="http://schemas.microsoft.com/office/drawing/2014/main" id="{E7180EED-4901-3AAF-D90A-6939CE7EFC54}"/>
              </a:ext>
            </a:extLst>
          </p:cNvPr>
          <p:cNvSpPr>
            <a:spLocks noGrp="1"/>
          </p:cNvSpPr>
          <p:nvPr>
            <p:ph type="ftr" sz="quarter" idx="20"/>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5E2DB5DB-B146-43DC-2A42-3440832AACC7}"/>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873661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73949" y="819804"/>
            <a:ext cx="6022523" cy="1143000"/>
          </a:xfrm>
        </p:spPr>
        <p:txBody>
          <a:bodyPr anchor="b"/>
          <a:lstStyle/>
          <a:p>
            <a:r>
              <a:rPr lang="en-US"/>
              <a:t>Click to edit Master title style</a:t>
            </a:r>
          </a:p>
        </p:txBody>
      </p:sp>
      <p:sp>
        <p:nvSpPr>
          <p:cNvPr id="12" name="Picture Placeholder 10">
            <a:extLst>
              <a:ext uri="{FF2B5EF4-FFF2-40B4-BE49-F238E27FC236}">
                <a16:creationId xmlns:a16="http://schemas.microsoft.com/office/drawing/2014/main" id="{012C0B99-EF0E-8361-CB67-7A1CB46A5197}"/>
              </a:ext>
            </a:extLst>
          </p:cNvPr>
          <p:cNvSpPr>
            <a:spLocks noGrp="1"/>
          </p:cNvSpPr>
          <p:nvPr>
            <p:ph type="pic" sz="quarter" idx="18" hasCustomPrompt="1"/>
          </p:nvPr>
        </p:nvSpPr>
        <p:spPr>
          <a:xfrm>
            <a:off x="356616" y="361186"/>
            <a:ext cx="443484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52341" y="2235200"/>
            <a:ext cx="6044132" cy="38029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6BA43DA6-AD92-1399-A6A7-42F89C87DC1A}"/>
              </a:ext>
            </a:extLst>
          </p:cNvPr>
          <p:cNvSpPr/>
          <p:nvPr userDrawn="1"/>
        </p:nvSpPr>
        <p:spPr>
          <a:xfrm>
            <a:off x="337455" y="351064"/>
            <a:ext cx="4462272"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4474DB-FD35-4937-0024-1F6311BC8B2F}"/>
              </a:ext>
            </a:extLst>
          </p:cNvPr>
          <p:cNvSpPr/>
          <p:nvPr userDrawn="1"/>
        </p:nvSpPr>
        <p:spPr>
          <a:xfrm>
            <a:off x="4915879" y="351065"/>
            <a:ext cx="6938663"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D3E7D411-4BBB-D7F2-AA01-60F0E96ADECC}"/>
              </a:ext>
            </a:extLst>
          </p:cNvPr>
          <p:cNvSpPr>
            <a:spLocks noGrp="1"/>
          </p:cNvSpPr>
          <p:nvPr>
            <p:ph type="dt" sz="half" idx="19"/>
          </p:nvPr>
        </p:nvSpPr>
        <p:spPr>
          <a:xfrm>
            <a:off x="5349240" y="6498770"/>
            <a:ext cx="1328651" cy="359229"/>
          </a:xfrm>
        </p:spPr>
        <p:txBody>
          <a:bodyPr/>
          <a:lstStyle/>
          <a:p>
            <a:fld id="{CA325475-EA0F-49B2-A586-CC0D8CB91667}" type="datetime1">
              <a:rPr lang="en-US" smtClean="0"/>
              <a:pPr/>
              <a:t>11/14/2025</a:t>
            </a:fld>
            <a:endParaRPr lang="en-US"/>
          </a:p>
        </p:txBody>
      </p:sp>
      <p:sp>
        <p:nvSpPr>
          <p:cNvPr id="7" name="Footer Placeholder 6">
            <a:extLst>
              <a:ext uri="{FF2B5EF4-FFF2-40B4-BE49-F238E27FC236}">
                <a16:creationId xmlns:a16="http://schemas.microsoft.com/office/drawing/2014/main" id="{7EADEDE4-1283-DC77-8774-CE66A7FCFC57}"/>
              </a:ext>
            </a:extLst>
          </p:cNvPr>
          <p:cNvSpPr>
            <a:spLocks noGrp="1"/>
          </p:cNvSpPr>
          <p:nvPr>
            <p:ph type="ftr" sz="quarter" idx="20"/>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C4205AEA-132E-F82A-F279-CF7FB6417B91}"/>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850424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6708" y="826408"/>
            <a:ext cx="60225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96834" y="2243328"/>
            <a:ext cx="6022524" cy="38055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0">
            <a:extLst>
              <a:ext uri="{FF2B5EF4-FFF2-40B4-BE49-F238E27FC236}">
                <a16:creationId xmlns:a16="http://schemas.microsoft.com/office/drawing/2014/main" id="{13B8FE68-7B6E-3218-44A6-F1880E54EE81}"/>
              </a:ext>
            </a:extLst>
          </p:cNvPr>
          <p:cNvSpPr>
            <a:spLocks noGrp="1"/>
          </p:cNvSpPr>
          <p:nvPr>
            <p:ph type="pic" sz="quarter" idx="18" hasCustomPrompt="1"/>
          </p:nvPr>
        </p:nvSpPr>
        <p:spPr>
          <a:xfrm>
            <a:off x="7401964" y="361186"/>
            <a:ext cx="443484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3" name="Rectangle 2">
            <a:extLst>
              <a:ext uri="{FF2B5EF4-FFF2-40B4-BE49-F238E27FC236}">
                <a16:creationId xmlns:a16="http://schemas.microsoft.com/office/drawing/2014/main" id="{519D2FFC-2E73-8E67-42FD-E85E9D7166B6}"/>
              </a:ext>
            </a:extLst>
          </p:cNvPr>
          <p:cNvSpPr/>
          <p:nvPr userDrawn="1"/>
        </p:nvSpPr>
        <p:spPr>
          <a:xfrm>
            <a:off x="337457" y="351065"/>
            <a:ext cx="6939845"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B0B6AB1-45E0-8ED2-07D0-7F09A97072E8}"/>
              </a:ext>
            </a:extLst>
          </p:cNvPr>
          <p:cNvSpPr/>
          <p:nvPr userDrawn="1"/>
        </p:nvSpPr>
        <p:spPr>
          <a:xfrm>
            <a:off x="7392820" y="351063"/>
            <a:ext cx="445312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66BCA70D-4E1A-9515-CF3A-C9ADDAEA5180}"/>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7" name="Footer Placeholder 6">
            <a:extLst>
              <a:ext uri="{FF2B5EF4-FFF2-40B4-BE49-F238E27FC236}">
                <a16:creationId xmlns:a16="http://schemas.microsoft.com/office/drawing/2014/main" id="{6CE00F06-2901-FA79-7DB4-8439628B19A8}"/>
              </a:ext>
            </a:extLst>
          </p:cNvPr>
          <p:cNvSpPr>
            <a:spLocks noGrp="1"/>
          </p:cNvSpPr>
          <p:nvPr>
            <p:ph type="ftr" sz="quarter" idx="20"/>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3892C729-DF2C-B480-6535-64FC89E4561A}"/>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868100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4336837"/>
            <a:ext cx="3739896" cy="1863698"/>
          </a:xfrm>
        </p:spPr>
        <p:txBody>
          <a:bodyPr anchor="ctr">
            <a:normAutofit/>
          </a:bodyPr>
          <a:lstStyle>
            <a:lvl1pPr>
              <a:defRPr sz="3200"/>
            </a:lvl1pPr>
          </a:lstStyle>
          <a:p>
            <a:r>
              <a:rPr lang="en-US"/>
              <a:t>Click to edit Master title style</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hasCustomPrompt="1"/>
          </p:nvPr>
        </p:nvSpPr>
        <p:spPr>
          <a:xfrm>
            <a:off x="348996" y="358671"/>
            <a:ext cx="11494008" cy="3547872"/>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336837"/>
            <a:ext cx="6041938" cy="1863698"/>
          </a:xfrm>
        </p:spPr>
        <p:txBody>
          <a:bodyPr anchor="ctr">
            <a:norm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11/14/2025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37456" y="4038600"/>
            <a:ext cx="11527515" cy="246833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5541655-3554-4192-AE10-BB95B2B3FCA7}"/>
              </a:ext>
            </a:extLst>
          </p:cNvPr>
          <p:cNvSpPr/>
          <p:nvPr userDrawn="1"/>
        </p:nvSpPr>
        <p:spPr>
          <a:xfrm>
            <a:off x="339852" y="351064"/>
            <a:ext cx="11512296" cy="356308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443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647156"/>
            <a:ext cx="3739896" cy="1863698"/>
          </a:xfrm>
        </p:spPr>
        <p:txBody>
          <a:bodyPr anchor="ct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647156"/>
            <a:ext cx="6041938" cy="1863698"/>
          </a:xfrm>
        </p:spPr>
        <p:txBody>
          <a:bodyPr anchor="ctr">
            <a:norm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hasCustomPrompt="1"/>
          </p:nvPr>
        </p:nvSpPr>
        <p:spPr>
          <a:xfrm>
            <a:off x="348996" y="2940988"/>
            <a:ext cx="11494008" cy="3547872"/>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11/14/2025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37456" y="348919"/>
            <a:ext cx="11527515" cy="246833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5541655-3554-4192-AE10-BB95B2B3FCA7}"/>
              </a:ext>
            </a:extLst>
          </p:cNvPr>
          <p:cNvSpPr/>
          <p:nvPr userDrawn="1"/>
        </p:nvSpPr>
        <p:spPr>
          <a:xfrm>
            <a:off x="339852" y="2933381"/>
            <a:ext cx="11512296" cy="356308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204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89438" y="826408"/>
            <a:ext cx="4663440" cy="932688"/>
          </a:xfrm>
        </p:spPr>
        <p:txBody>
          <a:bodyPr anchor="b"/>
          <a:lstStyle>
            <a:lvl1pPr>
              <a:defRPr sz="3200"/>
            </a:lvl1pPr>
          </a:lstStyle>
          <a:p>
            <a:r>
              <a:rPr lang="en-US"/>
              <a:t>Click to edit Master title style</a:t>
            </a:r>
          </a:p>
        </p:txBody>
      </p:sp>
      <p:sp>
        <p:nvSpPr>
          <p:cNvPr id="9" name="Picture Placeholder 10">
            <a:extLst>
              <a:ext uri="{FF2B5EF4-FFF2-40B4-BE49-F238E27FC236}">
                <a16:creationId xmlns:a16="http://schemas.microsoft.com/office/drawing/2014/main" id="{9CA91B26-FF37-7619-CA98-3BF61F56874C}"/>
              </a:ext>
            </a:extLst>
          </p:cNvPr>
          <p:cNvSpPr>
            <a:spLocks noGrp="1"/>
          </p:cNvSpPr>
          <p:nvPr>
            <p:ph type="pic" sz="quarter" idx="18" hasCustomPrompt="1"/>
          </p:nvPr>
        </p:nvSpPr>
        <p:spPr>
          <a:xfrm>
            <a:off x="347038" y="361188"/>
            <a:ext cx="5757377" cy="6135624"/>
          </a:xfrm>
          <a:blipFill>
            <a:blip r:embed="rId2">
              <a:alphaModFix amt="70000"/>
              <a:extLst>
                <a:ext uri="{28A0092B-C50C-407E-A947-70E740481C1C}">
                  <a14:useLocalDpi xmlns:a14="http://schemas.microsoft.com/office/drawing/2010/main" val="0"/>
                </a:ext>
              </a:extLst>
            </a:blip>
            <a:stretch>
              <a:fillRect l="-2" r="-6568"/>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699775" y="2074889"/>
            <a:ext cx="4663440" cy="3973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0B55BAA1-304B-22B8-AFFB-450B8B12DD5E}"/>
              </a:ext>
            </a:extLst>
          </p:cNvPr>
          <p:cNvSpPr/>
          <p:nvPr userDrawn="1"/>
        </p:nvSpPr>
        <p:spPr>
          <a:xfrm>
            <a:off x="6231369" y="351065"/>
            <a:ext cx="5617879"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3E9085-3DE0-967D-6FEC-87A68F2E38F7}"/>
              </a:ext>
            </a:extLst>
          </p:cNvPr>
          <p:cNvSpPr/>
          <p:nvPr userDrawn="1"/>
        </p:nvSpPr>
        <p:spPr>
          <a:xfrm>
            <a:off x="337458" y="351064"/>
            <a:ext cx="5777294"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A73ECB8-1DC2-18B7-FB61-C5B409B1D3AB}"/>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5" name="Footer Placeholder 4">
            <a:extLst>
              <a:ext uri="{FF2B5EF4-FFF2-40B4-BE49-F238E27FC236}">
                <a16:creationId xmlns:a16="http://schemas.microsoft.com/office/drawing/2014/main" id="{EF837014-2CDD-1654-954A-3CFB437B0F79}"/>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4609910-6F41-81DC-11BD-5C3B23FB661D}"/>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42624673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11">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792E787-2C43-9150-BA2C-843318A1AFFF}"/>
              </a:ext>
            </a:extLst>
          </p:cNvPr>
          <p:cNvSpPr>
            <a:spLocks noGrp="1"/>
          </p:cNvSpPr>
          <p:nvPr>
            <p:ph type="title"/>
          </p:nvPr>
        </p:nvSpPr>
        <p:spPr>
          <a:xfrm>
            <a:off x="795526" y="826408"/>
            <a:ext cx="4663440" cy="932688"/>
          </a:xfrm>
        </p:spPr>
        <p:txBody>
          <a:bodyPr anchor="b"/>
          <a:lstStyle>
            <a:lvl1pPr>
              <a:defRPr sz="3200"/>
            </a:lvl1pPr>
          </a:lstStyle>
          <a:p>
            <a:r>
              <a:rPr lang="en-US"/>
              <a:t>Click to edit Master title style</a:t>
            </a:r>
          </a:p>
        </p:txBody>
      </p:sp>
      <p:sp>
        <p:nvSpPr>
          <p:cNvPr id="16" name="Content Placeholder 7">
            <a:extLst>
              <a:ext uri="{FF2B5EF4-FFF2-40B4-BE49-F238E27FC236}">
                <a16:creationId xmlns:a16="http://schemas.microsoft.com/office/drawing/2014/main" id="{BD289B8E-2849-E156-7279-DA72F5F75F07}"/>
              </a:ext>
            </a:extLst>
          </p:cNvPr>
          <p:cNvSpPr>
            <a:spLocks noGrp="1"/>
          </p:cNvSpPr>
          <p:nvPr>
            <p:ph sz="quarter" idx="14"/>
          </p:nvPr>
        </p:nvSpPr>
        <p:spPr>
          <a:xfrm>
            <a:off x="806111" y="2074889"/>
            <a:ext cx="4663440" cy="3973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0">
            <a:extLst>
              <a:ext uri="{FF2B5EF4-FFF2-40B4-BE49-F238E27FC236}">
                <a16:creationId xmlns:a16="http://schemas.microsoft.com/office/drawing/2014/main" id="{FD7785D8-F9B0-93D3-47A3-4ECAC8829E2B}"/>
              </a:ext>
            </a:extLst>
          </p:cNvPr>
          <p:cNvSpPr>
            <a:spLocks noGrp="1"/>
          </p:cNvSpPr>
          <p:nvPr>
            <p:ph type="pic" sz="quarter" idx="18" hasCustomPrompt="1"/>
          </p:nvPr>
        </p:nvSpPr>
        <p:spPr>
          <a:xfrm>
            <a:off x="6076602" y="361188"/>
            <a:ext cx="5757377" cy="6135624"/>
          </a:xfrm>
          <a:blipFill>
            <a:blip r:embed="rId2">
              <a:alphaModFix amt="70000"/>
              <a:extLst>
                <a:ext uri="{28A0092B-C50C-407E-A947-70E740481C1C}">
                  <a14:useLocalDpi xmlns:a14="http://schemas.microsoft.com/office/drawing/2010/main" val="0"/>
                </a:ext>
              </a:extLst>
            </a:blip>
            <a:stretch>
              <a:fillRect l="-2" r="-6568"/>
            </a:stretch>
          </a:blipFill>
          <a:ln w="19050">
            <a:noFill/>
            <a:miter lim="800000"/>
          </a:ln>
        </p:spPr>
        <p:txBody>
          <a:bodyPr/>
          <a:lstStyle>
            <a:lvl1pPr marL="0" indent="0">
              <a:buNone/>
              <a:defRPr/>
            </a:lvl1pPr>
          </a:lstStyle>
          <a:p>
            <a:r>
              <a:rPr lang="en-US"/>
              <a:t> </a:t>
            </a:r>
          </a:p>
        </p:txBody>
      </p:sp>
      <p:sp>
        <p:nvSpPr>
          <p:cNvPr id="4" name="Rectangle 3">
            <a:extLst>
              <a:ext uri="{FF2B5EF4-FFF2-40B4-BE49-F238E27FC236}">
                <a16:creationId xmlns:a16="http://schemas.microsoft.com/office/drawing/2014/main" id="{DFCDBE87-6A57-2D73-C222-305AF961B664}"/>
              </a:ext>
            </a:extLst>
          </p:cNvPr>
          <p:cNvSpPr/>
          <p:nvPr userDrawn="1"/>
        </p:nvSpPr>
        <p:spPr>
          <a:xfrm>
            <a:off x="337457" y="351065"/>
            <a:ext cx="560074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17F243C-548D-9C48-60F5-BC8D58A018DE}"/>
              </a:ext>
            </a:extLst>
          </p:cNvPr>
          <p:cNvSpPr/>
          <p:nvPr userDrawn="1"/>
        </p:nvSpPr>
        <p:spPr>
          <a:xfrm>
            <a:off x="6059206" y="351065"/>
            <a:ext cx="579004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CA039A1F-C7CE-E7D6-1B4E-1ACBB57F36D3}"/>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5" name="Footer Placeholder 4">
            <a:extLst>
              <a:ext uri="{FF2B5EF4-FFF2-40B4-BE49-F238E27FC236}">
                <a16:creationId xmlns:a16="http://schemas.microsoft.com/office/drawing/2014/main" id="{C0016FB1-CC33-21DB-78A1-2A47153DDE34}"/>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389BFF0-9607-2311-C797-5384CE49E3B1}"/>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2955302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27123" y="2235200"/>
            <a:ext cx="5294376" cy="395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14">
            <a:extLst>
              <a:ext uri="{FF2B5EF4-FFF2-40B4-BE49-F238E27FC236}">
                <a16:creationId xmlns:a16="http://schemas.microsoft.com/office/drawing/2014/main" id="{BF24582F-746D-10FD-1348-A8E31D7459B4}"/>
              </a:ext>
            </a:extLst>
          </p:cNvPr>
          <p:cNvSpPr>
            <a:spLocks noGrp="1"/>
          </p:cNvSpPr>
          <p:nvPr>
            <p:ph type="pic" sz="quarter" idx="15" hasCustomPrompt="1"/>
          </p:nvPr>
        </p:nvSpPr>
        <p:spPr>
          <a:xfrm>
            <a:off x="6355507" y="1944079"/>
            <a:ext cx="5486767" cy="4553712"/>
          </a:xfrm>
          <a:blipFill dpi="0" rotWithShape="1">
            <a:blip r:embed="rId2">
              <a:alphaModFix amt="50000"/>
              <a:extLst>
                <a:ext uri="{28A0092B-C50C-407E-A947-70E740481C1C}">
                  <a14:useLocalDpi xmlns:a14="http://schemas.microsoft.com/office/drawing/2010/main" val="0"/>
                </a:ext>
              </a:extLst>
            </a:blip>
            <a:srcRect/>
            <a:stretch>
              <a:fillRect r="-16492"/>
            </a:stretch>
          </a:blipFill>
        </p:spPr>
        <p:txBody>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1E31391-F4B8-4A23-8935-365F41031646}" type="datetime1">
              <a:rPr lang="en-US" smtClean="0"/>
              <a:t>11/14/2025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3A30DF84-4A5D-63C5-1700-34F6AA007632}"/>
              </a:ext>
            </a:extLst>
          </p:cNvPr>
          <p:cNvSpPr/>
          <p:nvPr userDrawn="1"/>
        </p:nvSpPr>
        <p:spPr>
          <a:xfrm flipV="1">
            <a:off x="337457" y="351062"/>
            <a:ext cx="11512296" cy="146503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9E6EAC-5CB1-AF25-6E5B-8E37D120C9B3}"/>
              </a:ext>
            </a:extLst>
          </p:cNvPr>
          <p:cNvSpPr/>
          <p:nvPr userDrawn="1"/>
        </p:nvSpPr>
        <p:spPr>
          <a:xfrm>
            <a:off x="6355507" y="1929406"/>
            <a:ext cx="5494246"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53CEAA-92AB-A832-438A-7F6ACCDFE1B4}"/>
              </a:ext>
            </a:extLst>
          </p:cNvPr>
          <p:cNvSpPr/>
          <p:nvPr userDrawn="1"/>
        </p:nvSpPr>
        <p:spPr>
          <a:xfrm>
            <a:off x="343147" y="1929406"/>
            <a:ext cx="5870448"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51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Pictur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04234" y="829577"/>
            <a:ext cx="4192166" cy="3775213"/>
          </a:xfrm>
        </p:spPr>
        <p:txBody>
          <a:bodyPr vert="horz" lIns="91440" tIns="45720" rIns="91440" bIns="45720" rtlCol="0" anchor="b">
            <a:normAutofit/>
          </a:bodyPr>
          <a:lstStyle>
            <a:lvl1pPr>
              <a:defRPr lang="en-US" sz="5200" dirty="0"/>
            </a:lvl1pPr>
          </a:lstStyle>
          <a:p>
            <a:pPr lvl="0"/>
            <a:r>
              <a:rPr lang="en-US"/>
              <a:t>Click to edit Master title style</a:t>
            </a:r>
          </a:p>
        </p:txBody>
      </p:sp>
      <p:sp>
        <p:nvSpPr>
          <p:cNvPr id="11" name="Subtitle 2">
            <a:extLst>
              <a:ext uri="{FF2B5EF4-FFF2-40B4-BE49-F238E27FC236}">
                <a16:creationId xmlns:a16="http://schemas.microsoft.com/office/drawing/2014/main" id="{2E6A680F-1F8E-363D-A844-3A4126F02BCF}"/>
              </a:ext>
            </a:extLst>
          </p:cNvPr>
          <p:cNvSpPr>
            <a:spLocks noGrp="1"/>
          </p:cNvSpPr>
          <p:nvPr>
            <p:ph type="subTitle" idx="1"/>
          </p:nvPr>
        </p:nvSpPr>
        <p:spPr>
          <a:xfrm>
            <a:off x="7199303" y="4726885"/>
            <a:ext cx="4197096" cy="1316736"/>
          </a:xfrm>
        </p:spPr>
        <p:txBody>
          <a:bodyPr vert="horz" lIns="91440" tIns="45720" rIns="91440" bIns="45720" rtlCol="0">
            <a:normAutofit/>
          </a:bodyPr>
          <a:lstStyle>
            <a:lvl1pPr marL="0" indent="0">
              <a:buNone/>
              <a:defRPr lang="en-US" sz="2000" dirty="0"/>
            </a:lvl1pPr>
          </a:lstStyle>
          <a:p>
            <a:pPr lvl="0"/>
            <a:r>
              <a:rPr lang="en-US"/>
              <a:t>Click to edit Master subtitle style</a:t>
            </a:r>
          </a:p>
        </p:txBody>
      </p:sp>
      <p:sp>
        <p:nvSpPr>
          <p:cNvPr id="10" name="Picture Placeholder 10">
            <a:extLst>
              <a:ext uri="{FF2B5EF4-FFF2-40B4-BE49-F238E27FC236}">
                <a16:creationId xmlns:a16="http://schemas.microsoft.com/office/drawing/2014/main" id="{791DC7E0-CBE1-A440-0537-4B3B94635221}"/>
              </a:ext>
            </a:extLst>
          </p:cNvPr>
          <p:cNvSpPr>
            <a:spLocks noGrp="1"/>
          </p:cNvSpPr>
          <p:nvPr>
            <p:ph type="pic" sz="quarter" idx="18" hasCustomPrompt="1"/>
          </p:nvPr>
        </p:nvSpPr>
        <p:spPr>
          <a:xfrm>
            <a:off x="349375" y="361188"/>
            <a:ext cx="6281928" cy="6135624"/>
          </a:xfrm>
          <a:blipFill>
            <a:blip r:embed="rId2">
              <a:alphaModFix amt="5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7" name="Rectangle 6">
            <a:extLst>
              <a:ext uri="{FF2B5EF4-FFF2-40B4-BE49-F238E27FC236}">
                <a16:creationId xmlns:a16="http://schemas.microsoft.com/office/drawing/2014/main" id="{EE0CD339-777A-9749-4666-3527C14B9743}"/>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6EF7C5-69F2-91FF-0C1E-398B01AB0F98}"/>
              </a:ext>
            </a:extLst>
          </p:cNvPr>
          <p:cNvSpPr/>
          <p:nvPr userDrawn="1"/>
        </p:nvSpPr>
        <p:spPr>
          <a:xfrm>
            <a:off x="334788" y="353022"/>
            <a:ext cx="6300216" cy="61539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BCC1026-8D94-2081-4610-6490A031C2BE}"/>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6" name="Footer Placeholder 5">
            <a:extLst>
              <a:ext uri="{FF2B5EF4-FFF2-40B4-BE49-F238E27FC236}">
                <a16:creationId xmlns:a16="http://schemas.microsoft.com/office/drawing/2014/main" id="{945E5425-2E7D-668E-4A6F-75CB0F0C63B2}"/>
              </a:ext>
            </a:extLst>
          </p:cNvPr>
          <p:cNvSpPr>
            <a:spLocks noGrp="1"/>
          </p:cNvSpPr>
          <p:nvPr>
            <p:ph type="ftr" sz="quarter" idx="20"/>
          </p:nvPr>
        </p:nvSpPr>
        <p:spPr/>
        <p:txBody>
          <a:bodyPr/>
          <a:lstStyle/>
          <a:p>
            <a:r>
              <a:rPr lang="en-US"/>
              <a:t>Sample Footer Text</a:t>
            </a:r>
          </a:p>
        </p:txBody>
      </p:sp>
      <p:sp>
        <p:nvSpPr>
          <p:cNvPr id="8" name="Slide Number Placeholder 7">
            <a:extLst>
              <a:ext uri="{FF2B5EF4-FFF2-40B4-BE49-F238E27FC236}">
                <a16:creationId xmlns:a16="http://schemas.microsoft.com/office/drawing/2014/main" id="{A47A5843-EB2F-247C-B659-DCAD8425691C}"/>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54677713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603504"/>
            <a:ext cx="10972800" cy="969264"/>
          </a:xfrm>
        </p:spPr>
        <p:txBody>
          <a:bodyPr anchor="ctr" anchorCtr="0">
            <a:normAutofit/>
          </a:bodyPr>
          <a:lstStyle>
            <a:lvl1pPr>
              <a:defRPr sz="4000"/>
            </a:lvl1pPr>
          </a:lstStyle>
          <a:p>
            <a:r>
              <a:rPr lang="en-US"/>
              <a:t>Click to edit Master title style</a:t>
            </a:r>
          </a:p>
        </p:txBody>
      </p:sp>
      <p:sp>
        <p:nvSpPr>
          <p:cNvPr id="10" name="Picture Placeholder 14">
            <a:extLst>
              <a:ext uri="{FF2B5EF4-FFF2-40B4-BE49-F238E27FC236}">
                <a16:creationId xmlns:a16="http://schemas.microsoft.com/office/drawing/2014/main" id="{1CACF551-8B8E-91BE-64C5-80EA221DEAE4}"/>
              </a:ext>
            </a:extLst>
          </p:cNvPr>
          <p:cNvSpPr>
            <a:spLocks noGrp="1"/>
          </p:cNvSpPr>
          <p:nvPr>
            <p:ph type="pic" sz="quarter" idx="15" hasCustomPrompt="1"/>
          </p:nvPr>
        </p:nvSpPr>
        <p:spPr>
          <a:xfrm>
            <a:off x="354740" y="1944079"/>
            <a:ext cx="6391656" cy="4553712"/>
          </a:xfrm>
          <a:blipFill dpi="0" rotWithShape="1">
            <a:blip r:embed="rId2">
              <a:alphaModFix amt="50000"/>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159752" y="2231136"/>
            <a:ext cx="4425696"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D2198D5-C9C0-500B-4DBC-656F475E493C}"/>
              </a:ext>
            </a:extLst>
          </p:cNvPr>
          <p:cNvSpPr/>
          <p:nvPr userDrawn="1"/>
        </p:nvSpPr>
        <p:spPr>
          <a:xfrm>
            <a:off x="337457" y="1944078"/>
            <a:ext cx="6408939" cy="4562855"/>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C97157FB-CF65-571C-117F-F8FAD8D9FF52}"/>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7" name="Footer Placeholder 6">
            <a:extLst>
              <a:ext uri="{FF2B5EF4-FFF2-40B4-BE49-F238E27FC236}">
                <a16:creationId xmlns:a16="http://schemas.microsoft.com/office/drawing/2014/main" id="{F57136A7-5DB5-FAF4-1437-4CDA5E545739}"/>
              </a:ext>
            </a:extLst>
          </p:cNvPr>
          <p:cNvSpPr>
            <a:spLocks noGrp="1"/>
          </p:cNvSpPr>
          <p:nvPr>
            <p:ph type="ftr" sz="quarter" idx="20"/>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9602816-1AAA-FE35-5C91-01A9C5DEAD00}"/>
              </a:ext>
            </a:extLst>
          </p:cNvPr>
          <p:cNvSpPr>
            <a:spLocks noGrp="1"/>
          </p:cNvSpPr>
          <p:nvPr>
            <p:ph type="sldNum" sz="quarter" idx="21"/>
          </p:nvPr>
        </p:nvSpPr>
        <p:spPr/>
        <p:txBody>
          <a:bodyPr/>
          <a:lstStyle/>
          <a:p>
            <a:fld id="{CC057153-B650-4DEB-B370-79DDCFDCE934}" type="slidenum">
              <a:rPr lang="en-US" smtClean="0"/>
              <a:pPr/>
              <a:t>‹#›</a:t>
            </a:fld>
            <a:endParaRPr lang="en-US"/>
          </a:p>
        </p:txBody>
      </p:sp>
      <p:sp>
        <p:nvSpPr>
          <p:cNvPr id="11" name="Rectangle 10">
            <a:extLst>
              <a:ext uri="{FF2B5EF4-FFF2-40B4-BE49-F238E27FC236}">
                <a16:creationId xmlns:a16="http://schemas.microsoft.com/office/drawing/2014/main" id="{DD9B28C9-C087-B7F9-1930-361BCE1DC434}"/>
              </a:ext>
            </a:extLst>
          </p:cNvPr>
          <p:cNvSpPr/>
          <p:nvPr userDrawn="1"/>
        </p:nvSpPr>
        <p:spPr>
          <a:xfrm flipV="1">
            <a:off x="337457" y="351062"/>
            <a:ext cx="11512296" cy="146503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DFE5E0-34BA-A35C-6B4F-7D3C8C7C4F9B}"/>
              </a:ext>
            </a:extLst>
          </p:cNvPr>
          <p:cNvSpPr/>
          <p:nvPr userDrawn="1"/>
        </p:nvSpPr>
        <p:spPr>
          <a:xfrm>
            <a:off x="6874592" y="1929406"/>
            <a:ext cx="4975161"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113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5" name="Picture Placeholder 14">
            <a:extLst>
              <a:ext uri="{FF2B5EF4-FFF2-40B4-BE49-F238E27FC236}">
                <a16:creationId xmlns:a16="http://schemas.microsoft.com/office/drawing/2014/main" id="{689C2E73-8CB7-AB0A-D373-D9BCBE160AE9}"/>
              </a:ext>
            </a:extLst>
          </p:cNvPr>
          <p:cNvSpPr>
            <a:spLocks noGrp="1"/>
          </p:cNvSpPr>
          <p:nvPr>
            <p:ph type="pic" sz="quarter" idx="15"/>
          </p:nvPr>
        </p:nvSpPr>
        <p:spPr>
          <a:xfrm>
            <a:off x="354740" y="1944079"/>
            <a:ext cx="5486767" cy="4553712"/>
          </a:xfrm>
          <a:blipFill dpi="0" rotWithShape="1">
            <a:blip r:embed="rId2">
              <a:alphaModFix amt="50000"/>
              <a:extLst>
                <a:ext uri="{28A0092B-C50C-407E-A947-70E740481C1C}">
                  <a14:useLocalDpi xmlns:a14="http://schemas.microsoft.com/office/drawing/2010/main" val="0"/>
                </a:ext>
              </a:extLst>
            </a:blip>
            <a:srcRect/>
            <a:stretch>
              <a:fillRect r="-16492"/>
            </a:stretch>
          </a:blipFill>
        </p:spPr>
        <p:txBody>
          <a:body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289440" y="2235200"/>
            <a:ext cx="5289915" cy="395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1E31391-F4B8-4A23-8935-365F41031646}" type="datetime1">
              <a:rPr lang="en-US" smtClean="0"/>
              <a:t>11/14/2025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3A30DF84-4A5D-63C5-1700-34F6AA007632}"/>
              </a:ext>
            </a:extLst>
          </p:cNvPr>
          <p:cNvSpPr/>
          <p:nvPr userDrawn="1"/>
        </p:nvSpPr>
        <p:spPr>
          <a:xfrm flipV="1">
            <a:off x="337457" y="351062"/>
            <a:ext cx="11512296" cy="146503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9E6EAC-5CB1-AF25-6E5B-8E37D120C9B3}"/>
              </a:ext>
            </a:extLst>
          </p:cNvPr>
          <p:cNvSpPr/>
          <p:nvPr userDrawn="1"/>
        </p:nvSpPr>
        <p:spPr>
          <a:xfrm>
            <a:off x="339851" y="1929406"/>
            <a:ext cx="5513832"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53CEAA-92AB-A832-438A-7F6ACCDFE1B4}"/>
              </a:ext>
            </a:extLst>
          </p:cNvPr>
          <p:cNvSpPr/>
          <p:nvPr userDrawn="1"/>
        </p:nvSpPr>
        <p:spPr>
          <a:xfrm>
            <a:off x="5978984" y="1929406"/>
            <a:ext cx="5870770"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1655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13350" y="819005"/>
            <a:ext cx="6777828" cy="932688"/>
          </a:xfrm>
        </p:spPr>
        <p:txBody>
          <a:bodyPr anchor="b"/>
          <a:lstStyle>
            <a:lvl1pPr>
              <a:defRPr sz="4000"/>
            </a:lvl1pPr>
          </a:lstStyle>
          <a:p>
            <a:r>
              <a:rPr lang="en-US"/>
              <a:t>Click to edit Master title style</a:t>
            </a:r>
          </a:p>
        </p:txBody>
      </p:sp>
      <p:sp>
        <p:nvSpPr>
          <p:cNvPr id="10" name="Picture Placeholder 10">
            <a:extLst>
              <a:ext uri="{FF2B5EF4-FFF2-40B4-BE49-F238E27FC236}">
                <a16:creationId xmlns:a16="http://schemas.microsoft.com/office/drawing/2014/main" id="{5C69378E-FD50-D0FE-49E9-FE6939F87E05}"/>
              </a:ext>
            </a:extLst>
          </p:cNvPr>
          <p:cNvSpPr>
            <a:spLocks noGrp="1"/>
          </p:cNvSpPr>
          <p:nvPr>
            <p:ph type="pic" sz="quarter" idx="18" hasCustomPrompt="1"/>
          </p:nvPr>
        </p:nvSpPr>
        <p:spPr>
          <a:xfrm>
            <a:off x="357366" y="361188"/>
            <a:ext cx="365760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13350" y="2032216"/>
            <a:ext cx="6777828" cy="4034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02928F2E-550C-7EE7-5A6C-C30C820D21DB}"/>
              </a:ext>
            </a:extLst>
          </p:cNvPr>
          <p:cNvSpPr/>
          <p:nvPr userDrawn="1"/>
        </p:nvSpPr>
        <p:spPr>
          <a:xfrm>
            <a:off x="4155746" y="351065"/>
            <a:ext cx="769350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4DB15E2-0F9C-EDBB-3379-237D2F02B133}"/>
              </a:ext>
            </a:extLst>
          </p:cNvPr>
          <p:cNvSpPr/>
          <p:nvPr userDrawn="1"/>
        </p:nvSpPr>
        <p:spPr>
          <a:xfrm>
            <a:off x="348222" y="351064"/>
            <a:ext cx="3675888"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A4BF609-8734-8C2B-E441-E7DBAE6E3BDA}"/>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5" name="Footer Placeholder 4">
            <a:extLst>
              <a:ext uri="{FF2B5EF4-FFF2-40B4-BE49-F238E27FC236}">
                <a16:creationId xmlns:a16="http://schemas.microsoft.com/office/drawing/2014/main" id="{F7450EF1-CAAF-B39A-ED1F-4F967B0786C6}"/>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4D70B86-8D60-DBF5-42C5-FE10E0C6FE86}"/>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106694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829475"/>
            <a:ext cx="6714892" cy="932688"/>
          </a:xfrm>
        </p:spPr>
        <p:txBody>
          <a:bodyPr anchor="b"/>
          <a:lstStyle>
            <a:lvl1pPr>
              <a:defRPr sz="4000"/>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95527" y="2047532"/>
            <a:ext cx="6714892" cy="4001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4216C9-E47F-BA93-3528-3DC28359BBA5}"/>
              </a:ext>
            </a:extLst>
          </p:cNvPr>
          <p:cNvSpPr/>
          <p:nvPr userDrawn="1"/>
        </p:nvSpPr>
        <p:spPr>
          <a:xfrm>
            <a:off x="337457" y="351065"/>
            <a:ext cx="7631033"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10">
            <a:extLst>
              <a:ext uri="{FF2B5EF4-FFF2-40B4-BE49-F238E27FC236}">
                <a16:creationId xmlns:a16="http://schemas.microsoft.com/office/drawing/2014/main" id="{22729334-E74F-1D47-30E9-2040D0CCDE77}"/>
              </a:ext>
            </a:extLst>
          </p:cNvPr>
          <p:cNvSpPr>
            <a:spLocks noGrp="1"/>
          </p:cNvSpPr>
          <p:nvPr>
            <p:ph type="pic" sz="quarter" idx="18" hasCustomPrompt="1"/>
          </p:nvPr>
        </p:nvSpPr>
        <p:spPr>
          <a:xfrm>
            <a:off x="8094185" y="356616"/>
            <a:ext cx="3739896" cy="6144768"/>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4" name="Rectangle 3">
            <a:extLst>
              <a:ext uri="{FF2B5EF4-FFF2-40B4-BE49-F238E27FC236}">
                <a16:creationId xmlns:a16="http://schemas.microsoft.com/office/drawing/2014/main" id="{3105E7D9-8EB1-CCEE-CB59-564CC173739B}"/>
              </a:ext>
            </a:extLst>
          </p:cNvPr>
          <p:cNvSpPr/>
          <p:nvPr userDrawn="1"/>
        </p:nvSpPr>
        <p:spPr>
          <a:xfrm>
            <a:off x="8085041" y="351064"/>
            <a:ext cx="3758184"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A1E56C7E-4D47-A5C6-F745-1B24CC384826}"/>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7" name="Footer Placeholder 6">
            <a:extLst>
              <a:ext uri="{FF2B5EF4-FFF2-40B4-BE49-F238E27FC236}">
                <a16:creationId xmlns:a16="http://schemas.microsoft.com/office/drawing/2014/main" id="{ECE34178-1A83-36BE-0EBF-390C6CB30C87}"/>
              </a:ext>
            </a:extLst>
          </p:cNvPr>
          <p:cNvSpPr>
            <a:spLocks noGrp="1"/>
          </p:cNvSpPr>
          <p:nvPr>
            <p:ph type="ftr" sz="quarter" idx="20"/>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476F11D-D618-B08B-95BA-C3F1030D58AD}"/>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134782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99599"/>
            <a:ext cx="4672584" cy="1453896"/>
          </a:xfrm>
        </p:spPr>
        <p:txBody>
          <a:bodyPr>
            <a:normAutofit/>
          </a:bodyPr>
          <a:lstStyle>
            <a:lvl1pPr>
              <a:defRPr sz="3600"/>
            </a:lvl1pPr>
          </a:lstStyle>
          <a:p>
            <a:r>
              <a:rPr lang="en-US"/>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hasCustomPrompt="1"/>
          </p:nvPr>
        </p:nvSpPr>
        <p:spPr>
          <a:xfrm>
            <a:off x="349324" y="2423719"/>
            <a:ext cx="5175504" cy="4069080"/>
          </a:xfrm>
          <a:blipFill>
            <a:blip r:embed="rId2">
              <a:alphaModFix amt="50000"/>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37402" y="599600"/>
            <a:ext cx="5633165" cy="56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11/14/2025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337457" y="351059"/>
            <a:ext cx="5199238"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4643D3-05AA-D000-6F70-B39D3E837EF5}"/>
              </a:ext>
            </a:extLst>
          </p:cNvPr>
          <p:cNvSpPr/>
          <p:nvPr userDrawn="1"/>
        </p:nvSpPr>
        <p:spPr>
          <a:xfrm>
            <a:off x="5665293" y="351065"/>
            <a:ext cx="6189249"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337457" y="2409583"/>
            <a:ext cx="5199238"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420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99599"/>
            <a:ext cx="3946824" cy="1453896"/>
          </a:xfrm>
        </p:spPr>
        <p:txBody>
          <a:bodyPr>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p:nvPr>
        </p:nvSpPr>
        <p:spPr>
          <a:xfrm>
            <a:off x="349324" y="2423719"/>
            <a:ext cx="4476676" cy="4069080"/>
          </a:xfrm>
          <a:blipFill dpi="0" rotWithShape="1">
            <a:blip r:embed="rId2">
              <a:alphaModFix amt="50000"/>
              <a:extLst>
                <a:ext uri="{28A0092B-C50C-407E-A947-70E740481C1C}">
                  <a14:useLocalDpi xmlns:a14="http://schemas.microsoft.com/office/drawing/2010/main" val="0"/>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20382" y="599600"/>
            <a:ext cx="6350185" cy="56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11/14/2025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337457" y="351058"/>
            <a:ext cx="4488543"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4643D3-05AA-D000-6F70-B39D3E837EF5}"/>
              </a:ext>
            </a:extLst>
          </p:cNvPr>
          <p:cNvSpPr/>
          <p:nvPr userDrawn="1"/>
        </p:nvSpPr>
        <p:spPr>
          <a:xfrm>
            <a:off x="4939611" y="351065"/>
            <a:ext cx="691493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337457" y="2409583"/>
            <a:ext cx="4497205"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611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43078" y="599599"/>
            <a:ext cx="3946824" cy="1453896"/>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40080" y="599600"/>
            <a:ext cx="6350185" cy="56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p:nvPr>
        </p:nvSpPr>
        <p:spPr>
          <a:xfrm>
            <a:off x="7370064" y="2423160"/>
            <a:ext cx="4476676" cy="4069080"/>
          </a:xfrm>
          <a:blipFill dpi="0" rotWithShape="1">
            <a:blip r:embed="rId2">
              <a:alphaModFix amt="50000"/>
              <a:extLst>
                <a:ext uri="{28A0092B-C50C-407E-A947-70E740481C1C}">
                  <a14:useLocalDpi xmlns:a14="http://schemas.microsoft.com/office/drawing/2010/main" val="0"/>
                </a:ext>
              </a:extLst>
            </a:blip>
            <a:srcRect/>
            <a:stretch>
              <a:fillRect/>
            </a:stretch>
          </a:blipFill>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11/14/2025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7360920" y="351058"/>
            <a:ext cx="4488543"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4643D3-05AA-D000-6F70-B39D3E837EF5}"/>
              </a:ext>
            </a:extLst>
          </p:cNvPr>
          <p:cNvSpPr/>
          <p:nvPr userDrawn="1"/>
        </p:nvSpPr>
        <p:spPr>
          <a:xfrm>
            <a:off x="338328" y="351065"/>
            <a:ext cx="691493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7361582" y="2409583"/>
            <a:ext cx="4497205"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325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4804-4265-85A8-7A9B-A9B3F5D80284}"/>
              </a:ext>
            </a:extLst>
          </p:cNvPr>
          <p:cNvSpPr>
            <a:spLocks noGrp="1"/>
          </p:cNvSpPr>
          <p:nvPr>
            <p:ph type="title"/>
          </p:nvPr>
        </p:nvSpPr>
        <p:spPr>
          <a:xfrm>
            <a:off x="822960" y="5029200"/>
            <a:ext cx="7525512" cy="1005840"/>
          </a:xfrm>
        </p:spPr>
        <p:txBody>
          <a:bodyPr>
            <a:normAutofit/>
          </a:bodyPr>
          <a:lstStyle>
            <a:lvl1pPr>
              <a:lnSpc>
                <a:spcPct val="110000"/>
              </a:lnSpc>
              <a:defRPr sz="1800">
                <a:latin typeface="+mn-lt"/>
              </a:defRPr>
            </a:lvl1pPr>
          </a:lstStyle>
          <a:p>
            <a:r>
              <a:rPr lang="en-US"/>
              <a:t>Click to edit Master title style</a:t>
            </a:r>
          </a:p>
        </p:txBody>
      </p:sp>
      <p:sp>
        <p:nvSpPr>
          <p:cNvPr id="9" name="Content Placeholder 8">
            <a:extLst>
              <a:ext uri="{FF2B5EF4-FFF2-40B4-BE49-F238E27FC236}">
                <a16:creationId xmlns:a16="http://schemas.microsoft.com/office/drawing/2014/main" id="{6B2D6F9C-47CA-A6AB-CB31-599736C61655}"/>
              </a:ext>
            </a:extLst>
          </p:cNvPr>
          <p:cNvSpPr>
            <a:spLocks noGrp="1"/>
          </p:cNvSpPr>
          <p:nvPr>
            <p:ph sz="quarter" idx="14" hasCustomPrompt="1"/>
          </p:nvPr>
        </p:nvSpPr>
        <p:spPr>
          <a:xfrm>
            <a:off x="822960" y="841248"/>
            <a:ext cx="10543032" cy="4151376"/>
          </a:xfrm>
        </p:spPr>
        <p:txBody>
          <a:bodyPr anchor="b">
            <a:normAutofit/>
          </a:bodyPr>
          <a:lstStyle>
            <a:lvl1pPr marL="0" indent="0">
              <a:lnSpc>
                <a:spcPct val="90000"/>
              </a:lnSpc>
              <a:buNone/>
              <a:defRPr sz="19300" b="1" baseline="0">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D6F51461-EBBE-4007-A7FA-8D550B1815C8}" type="datetime1">
              <a:rPr lang="en-US" smtClean="0"/>
              <a:t>11/14/2025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Rectangle 5">
            <a:extLst>
              <a:ext uri="{FF2B5EF4-FFF2-40B4-BE49-F238E27FC236}">
                <a16:creationId xmlns:a16="http://schemas.microsoft.com/office/drawing/2014/main" id="{CA7D478B-3CC8-9331-3B4F-2130EA892404}"/>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118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33244" y="5029200"/>
            <a:ext cx="7525512" cy="914400"/>
          </a:xfrm>
        </p:spPr>
        <p:txBody>
          <a:bodyPr>
            <a:normAutofit/>
          </a:bodyPr>
          <a:lstStyle>
            <a:lvl1pPr algn="ctr">
              <a:lnSpc>
                <a:spcPct val="110000"/>
              </a:lnSpc>
              <a:defRPr sz="1800" b="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4484" y="841248"/>
            <a:ext cx="10543032" cy="4169664"/>
          </a:xfrm>
        </p:spPr>
        <p:txBody>
          <a:bodyPr anchor="b">
            <a:normAutofit/>
          </a:bodyPr>
          <a:lstStyle>
            <a:lvl1pPr marL="0" indent="0" algn="ctr">
              <a:lnSpc>
                <a:spcPct val="90000"/>
              </a:lnSpc>
              <a:buNone/>
              <a:defRPr sz="19300" b="1">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B57145D9-E600-48F3-8D60-FBB32619D4B7}" type="datetime1">
              <a:rPr lang="en-US" smtClean="0"/>
              <a:t>11/14/2025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Rectangle 7">
            <a:extLst>
              <a:ext uri="{FF2B5EF4-FFF2-40B4-BE49-F238E27FC236}">
                <a16:creationId xmlns:a16="http://schemas.microsoft.com/office/drawing/2014/main" id="{5FC0DA6E-8242-883C-15FE-E726DCC36F80}"/>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9932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924E45-C895-43A4-5C38-357208F050D2}"/>
              </a:ext>
            </a:extLst>
          </p:cNvPr>
          <p:cNvSpPr>
            <a:spLocks noGrp="1"/>
          </p:cNvSpPr>
          <p:nvPr>
            <p:ph type="title"/>
          </p:nvPr>
        </p:nvSpPr>
        <p:spPr>
          <a:xfrm>
            <a:off x="2333244" y="5029200"/>
            <a:ext cx="7525512" cy="914400"/>
          </a:xfrm>
        </p:spPr>
        <p:txBody>
          <a:bodyPr>
            <a:normAutofit/>
          </a:bodyPr>
          <a:lstStyle>
            <a:lvl1pPr algn="ctr">
              <a:lnSpc>
                <a:spcPct val="110000"/>
              </a:lnSpc>
              <a:defRPr sz="1800" b="0">
                <a:solidFill>
                  <a:schemeClr val="tx1"/>
                </a:solidFill>
                <a:latin typeface="+mn-lt"/>
              </a:defRPr>
            </a:lvl1pPr>
          </a:lstStyle>
          <a:p>
            <a:r>
              <a:rPr lang="en-US"/>
              <a:t>Click to edit Master title style</a:t>
            </a:r>
          </a:p>
        </p:txBody>
      </p:sp>
      <p:sp>
        <p:nvSpPr>
          <p:cNvPr id="10" name="Content Placeholder 6">
            <a:extLst>
              <a:ext uri="{FF2B5EF4-FFF2-40B4-BE49-F238E27FC236}">
                <a16:creationId xmlns:a16="http://schemas.microsoft.com/office/drawing/2014/main" id="{F7F1ED0D-FB7E-F1D4-6BB4-DA7FCEA9CD36}"/>
              </a:ext>
            </a:extLst>
          </p:cNvPr>
          <p:cNvSpPr>
            <a:spLocks noGrp="1"/>
          </p:cNvSpPr>
          <p:nvPr>
            <p:ph sz="quarter" idx="13" hasCustomPrompt="1"/>
          </p:nvPr>
        </p:nvSpPr>
        <p:spPr>
          <a:xfrm>
            <a:off x="824484" y="841248"/>
            <a:ext cx="10543032" cy="4167124"/>
          </a:xfrm>
        </p:spPr>
        <p:txBody>
          <a:bodyPr anchor="b">
            <a:normAutofit/>
          </a:bodyPr>
          <a:lstStyle>
            <a:lvl1pPr marL="0" indent="0" algn="ctr">
              <a:lnSpc>
                <a:spcPct val="90000"/>
              </a:lnSpc>
              <a:buNone/>
              <a:defRPr sz="19300" b="1">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6988DA9F-3449-4571-B576-325E0AB8D353}" type="datetime1">
              <a:rPr lang="en-US" smtClean="0"/>
              <a:t>11/14/2025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2" name="Rectangle 1">
            <a:extLst>
              <a:ext uri="{FF2B5EF4-FFF2-40B4-BE49-F238E27FC236}">
                <a16:creationId xmlns:a16="http://schemas.microsoft.com/office/drawing/2014/main" id="{F3106CE9-3864-8C80-F8B7-4C6D0D0E2D97}"/>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671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9301" y="840278"/>
            <a:ext cx="4337407" cy="3739896"/>
          </a:xfrm>
        </p:spPr>
        <p:txBody>
          <a:bodyPr vert="horz" lIns="91440" tIns="45720" rIns="91440" bIns="45720" rtlCol="0" anchor="t">
            <a:normAutofit/>
          </a:bodyPr>
          <a:lstStyle>
            <a:lvl1pPr>
              <a:defRPr lang="en-US" sz="5200" dirty="0"/>
            </a:lvl1pPr>
          </a:lstStyle>
          <a:p>
            <a:pPr lvl="0"/>
            <a:r>
              <a:rPr lang="en-US"/>
              <a:t>Click to edit Master title style</a:t>
            </a:r>
          </a:p>
        </p:txBody>
      </p:sp>
      <p:sp>
        <p:nvSpPr>
          <p:cNvPr id="11" name="Subtitle 2">
            <a:extLst>
              <a:ext uri="{FF2B5EF4-FFF2-40B4-BE49-F238E27FC236}">
                <a16:creationId xmlns:a16="http://schemas.microsoft.com/office/drawing/2014/main" id="{D46B27E7-8459-6E53-8FBA-85BE66AB87BA}"/>
              </a:ext>
            </a:extLst>
          </p:cNvPr>
          <p:cNvSpPr>
            <a:spLocks noGrp="1"/>
          </p:cNvSpPr>
          <p:nvPr>
            <p:ph type="subTitle" idx="1"/>
          </p:nvPr>
        </p:nvSpPr>
        <p:spPr>
          <a:xfrm>
            <a:off x="822452" y="4668118"/>
            <a:ext cx="4334256" cy="1380744"/>
          </a:xfrm>
        </p:spPr>
        <p:txBody>
          <a:bodyPr vert="horz" lIns="91440" tIns="45720" rIns="91440" bIns="45720" rtlCol="0" anchor="b">
            <a:normAutofit/>
          </a:bodyPr>
          <a:lstStyle>
            <a:lvl1pPr marL="0" indent="0">
              <a:buNone/>
              <a:defRPr lang="en-US" sz="2000" dirty="0"/>
            </a:lvl1pPr>
          </a:lstStyle>
          <a:p>
            <a:pPr lvl="0"/>
            <a:r>
              <a:rPr lang="en-US"/>
              <a:t>Click to edit Master subtitle style</a:t>
            </a:r>
          </a:p>
        </p:txBody>
      </p:sp>
      <p:sp>
        <p:nvSpPr>
          <p:cNvPr id="5" name="Picture Placeholder 10">
            <a:extLst>
              <a:ext uri="{FF2B5EF4-FFF2-40B4-BE49-F238E27FC236}">
                <a16:creationId xmlns:a16="http://schemas.microsoft.com/office/drawing/2014/main" id="{710F4B22-F5AC-7D33-7A84-7B2436EFDEFA}"/>
              </a:ext>
            </a:extLst>
          </p:cNvPr>
          <p:cNvSpPr>
            <a:spLocks noGrp="1"/>
          </p:cNvSpPr>
          <p:nvPr>
            <p:ph type="pic" sz="quarter" idx="18" hasCustomPrompt="1"/>
          </p:nvPr>
        </p:nvSpPr>
        <p:spPr>
          <a:xfrm>
            <a:off x="5752063" y="361188"/>
            <a:ext cx="6089904" cy="6135624"/>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8" name="Rectangle 7">
            <a:extLst>
              <a:ext uri="{FF2B5EF4-FFF2-40B4-BE49-F238E27FC236}">
                <a16:creationId xmlns:a16="http://schemas.microsoft.com/office/drawing/2014/main" id="{A643E122-5107-B335-7270-B6C7A8395D86}"/>
              </a:ext>
            </a:extLst>
          </p:cNvPr>
          <p:cNvSpPr/>
          <p:nvPr userDrawn="1"/>
        </p:nvSpPr>
        <p:spPr>
          <a:xfrm>
            <a:off x="5744782" y="351064"/>
            <a:ext cx="610446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D7A0B5-D7C9-90BE-F505-E01F4D062E28}"/>
              </a:ext>
            </a:extLst>
          </p:cNvPr>
          <p:cNvSpPr/>
          <p:nvPr userDrawn="1"/>
        </p:nvSpPr>
        <p:spPr>
          <a:xfrm>
            <a:off x="337457" y="351065"/>
            <a:ext cx="528268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9E7CE726-49FC-55E2-26A1-1FE3520D3F1B}"/>
              </a:ext>
            </a:extLst>
          </p:cNvPr>
          <p:cNvSpPr>
            <a:spLocks noGrp="1"/>
          </p:cNvSpPr>
          <p:nvPr>
            <p:ph type="dt" sz="half" idx="19"/>
          </p:nvPr>
        </p:nvSpPr>
        <p:spPr/>
        <p:txBody>
          <a:bodyPr/>
          <a:lstStyle/>
          <a:p>
            <a:fld id="{CA325475-EA0F-49B2-A586-CC0D8CB91667}" type="datetime1">
              <a:rPr lang="en-US" smtClean="0"/>
              <a:pPr/>
              <a:t>11/14/2025</a:t>
            </a:fld>
            <a:endParaRPr lang="en-US"/>
          </a:p>
        </p:txBody>
      </p:sp>
      <p:sp>
        <p:nvSpPr>
          <p:cNvPr id="7" name="Footer Placeholder 6">
            <a:extLst>
              <a:ext uri="{FF2B5EF4-FFF2-40B4-BE49-F238E27FC236}">
                <a16:creationId xmlns:a16="http://schemas.microsoft.com/office/drawing/2014/main" id="{23D8F946-DB8C-1435-46BE-F233D3CF260C}"/>
              </a:ext>
            </a:extLst>
          </p:cNvPr>
          <p:cNvSpPr>
            <a:spLocks noGrp="1"/>
          </p:cNvSpPr>
          <p:nvPr>
            <p:ph type="ftr" sz="quarter" idx="20"/>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69D42A5-49C9-5DBA-3729-79C2527CA4FD}"/>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9081728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7129" y="-1293464"/>
            <a:ext cx="10652760" cy="1133856"/>
          </a:xfrm>
        </p:spPr>
        <p:txBody>
          <a:bodyPr/>
          <a:lstStyle/>
          <a:p>
            <a:r>
              <a:rPr lang="en-US"/>
              <a:t>Click to edit Master title style</a:t>
            </a:r>
          </a:p>
        </p:txBody>
      </p:sp>
      <p:sp>
        <p:nvSpPr>
          <p:cNvPr id="6" name="Content Placeholder 6">
            <a:extLst>
              <a:ext uri="{FF2B5EF4-FFF2-40B4-BE49-F238E27FC236}">
                <a16:creationId xmlns:a16="http://schemas.microsoft.com/office/drawing/2014/main" id="{27E2BE3E-32CC-3B2E-7AAB-62D6D812CE27}"/>
              </a:ext>
            </a:extLst>
          </p:cNvPr>
          <p:cNvSpPr>
            <a:spLocks noGrp="1"/>
          </p:cNvSpPr>
          <p:nvPr>
            <p:ph sz="quarter" idx="13" hasCustomPrompt="1"/>
          </p:nvPr>
        </p:nvSpPr>
        <p:spPr>
          <a:xfrm>
            <a:off x="1500188" y="1234440"/>
            <a:ext cx="9191625" cy="4389120"/>
          </a:xfrm>
        </p:spPr>
        <p:txBody>
          <a:bodyPr anchor="ctr">
            <a:normAutofit/>
          </a:bodyPr>
          <a:lstStyle>
            <a:lvl1pPr marL="0" indent="0" algn="ctr">
              <a:lnSpc>
                <a:spcPct val="100000"/>
              </a:lnSpc>
              <a:buNone/>
              <a:defRPr sz="4800" b="0">
                <a:latin typeface="+mj-lt"/>
              </a:defRPr>
            </a:lvl1pPr>
            <a:lvl2pPr marL="228600" indent="0" algn="ctr">
              <a:lnSpc>
                <a:spcPct val="100000"/>
              </a:lnSpc>
              <a:buNone/>
              <a:defRPr sz="4800" b="0">
                <a:latin typeface="+mj-lt"/>
              </a:defRPr>
            </a:lvl2pPr>
            <a:lvl3pPr marL="457200" indent="0" algn="ctr">
              <a:lnSpc>
                <a:spcPct val="100000"/>
              </a:lnSpc>
              <a:buNone/>
              <a:defRPr sz="4800" b="0">
                <a:latin typeface="+mj-lt"/>
              </a:defRPr>
            </a:lvl3pPr>
            <a:lvl4pPr marL="685800" indent="0" algn="ctr">
              <a:lnSpc>
                <a:spcPct val="100000"/>
              </a:lnSpc>
              <a:buNone/>
              <a:defRPr sz="4800" b="0">
                <a:latin typeface="+mj-lt"/>
              </a:defRPr>
            </a:lvl4pPr>
            <a:lvl5pPr marL="914400" indent="0" algn="ctr">
              <a:lnSpc>
                <a:spcPct val="100000"/>
              </a:lnSpc>
              <a:buNone/>
              <a:defRPr sz="4800" b="0">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2AC9CA7-4D60-41A4-A4F0-FD6D94D8C852}" type="datetime1">
              <a:rPr lang="en-US" smtClean="0"/>
              <a:t>11/14/2025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8" name="Rectangle 7">
            <a:extLst>
              <a:ext uri="{FF2B5EF4-FFF2-40B4-BE49-F238E27FC236}">
                <a16:creationId xmlns:a16="http://schemas.microsoft.com/office/drawing/2014/main" id="{CC1D1BF1-778B-0A57-4F7E-BC57330C7085}"/>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553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7" y="-1295801"/>
            <a:ext cx="10652760" cy="1133856"/>
          </a:xfrm>
        </p:spPr>
        <p:txBody>
          <a:bodyPr/>
          <a:lstStyle/>
          <a:p>
            <a:r>
              <a:rPr lang="en-US"/>
              <a:t>Click to edit Master title style</a:t>
            </a:r>
          </a:p>
        </p:txBody>
      </p:sp>
      <p:sp>
        <p:nvSpPr>
          <p:cNvPr id="11" name="Content Placeholder 10">
            <a:extLst>
              <a:ext uri="{FF2B5EF4-FFF2-40B4-BE49-F238E27FC236}">
                <a16:creationId xmlns:a16="http://schemas.microsoft.com/office/drawing/2014/main" id="{98ADCAC8-6FF3-EC2A-EFD7-95A819EA2E48}"/>
              </a:ext>
            </a:extLst>
          </p:cNvPr>
          <p:cNvSpPr>
            <a:spLocks noGrp="1"/>
          </p:cNvSpPr>
          <p:nvPr>
            <p:ph sz="quarter" idx="14" hasCustomPrompt="1"/>
          </p:nvPr>
        </p:nvSpPr>
        <p:spPr>
          <a:xfrm>
            <a:off x="795527" y="685799"/>
            <a:ext cx="10698480" cy="5486400"/>
          </a:xfrm>
        </p:spPr>
        <p:txBody>
          <a:bodyPr anchor="ctr">
            <a:noAutofit/>
          </a:bodyPr>
          <a:lstStyle>
            <a:lvl1pPr marL="0" indent="0">
              <a:buNone/>
              <a:defRPr sz="4800">
                <a:latin typeface="+mj-lt"/>
              </a:defRPr>
            </a:lvl1pPr>
            <a:lvl2pPr marL="228600" indent="0">
              <a:buNone/>
              <a:defRPr sz="4800">
                <a:latin typeface="+mj-lt"/>
              </a:defRPr>
            </a:lvl2pPr>
            <a:lvl3pPr marL="457200" indent="0">
              <a:buNone/>
              <a:defRPr sz="4800">
                <a:latin typeface="+mj-lt"/>
              </a:defRPr>
            </a:lvl3pPr>
            <a:lvl4pPr marL="685800" indent="0">
              <a:buNone/>
              <a:defRPr sz="4800">
                <a:latin typeface="+mj-lt"/>
              </a:defRPr>
            </a:lvl4pPr>
            <a:lvl5pPr marL="914400" indent="0">
              <a:buNone/>
              <a:defRPr sz="4800">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1BB4E8A-F766-4B4E-BA35-31ABBD66791B}" type="datetime1">
              <a:rPr lang="en-US" smtClean="0"/>
              <a:t>11/14/2025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9" name="Rectangle 8">
            <a:extLst>
              <a:ext uri="{FF2B5EF4-FFF2-40B4-BE49-F238E27FC236}">
                <a16:creationId xmlns:a16="http://schemas.microsoft.com/office/drawing/2014/main" id="{D28DBB70-84D2-1F96-C132-E1127669A16F}"/>
              </a:ext>
            </a:extLst>
          </p:cNvPr>
          <p:cNvSpPr/>
          <p:nvPr/>
        </p:nvSpPr>
        <p:spPr>
          <a:xfrm>
            <a:off x="337457" y="351065"/>
            <a:ext cx="11517086" cy="6155871"/>
          </a:xfrm>
          <a:prstGeom prst="rect">
            <a:avLst/>
          </a:prstGeom>
          <a:noFill/>
          <a:ln w="19050">
            <a:solidFill>
              <a:schemeClr val="tx1">
                <a:alpha val="9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5750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7" y="-1293562"/>
            <a:ext cx="10652760" cy="1133856"/>
          </a:xfrm>
        </p:spPr>
        <p:txBody>
          <a:bodyPr/>
          <a:lstStyle/>
          <a:p>
            <a:r>
              <a:rPr lang="en-US"/>
              <a:t>Click to edit Master title style</a:t>
            </a:r>
          </a:p>
        </p:txBody>
      </p:sp>
      <p:sp>
        <p:nvSpPr>
          <p:cNvPr id="8" name="Content Placeholder 6">
            <a:extLst>
              <a:ext uri="{FF2B5EF4-FFF2-40B4-BE49-F238E27FC236}">
                <a16:creationId xmlns:a16="http://schemas.microsoft.com/office/drawing/2014/main" id="{E0C99F09-6747-AD83-83AF-D9553E570144}"/>
              </a:ext>
            </a:extLst>
          </p:cNvPr>
          <p:cNvSpPr>
            <a:spLocks noGrp="1"/>
          </p:cNvSpPr>
          <p:nvPr>
            <p:ph sz="quarter" idx="13" hasCustomPrompt="1"/>
          </p:nvPr>
        </p:nvSpPr>
        <p:spPr>
          <a:xfrm>
            <a:off x="795527" y="685800"/>
            <a:ext cx="10698480" cy="5486400"/>
          </a:xfrm>
        </p:spPr>
        <p:txBody>
          <a:bodyPr anchor="ctr">
            <a:normAutofit/>
          </a:bodyPr>
          <a:lstStyle>
            <a:lvl1pPr marL="0" indent="0" algn="ctr">
              <a:lnSpc>
                <a:spcPct val="100000"/>
              </a:lnSpc>
              <a:buNone/>
              <a:defRPr sz="4800" b="0">
                <a:latin typeface="+mj-lt"/>
              </a:defRPr>
            </a:lvl1pPr>
            <a:lvl2pPr marL="228600" indent="0" algn="ctr">
              <a:lnSpc>
                <a:spcPct val="100000"/>
              </a:lnSpc>
              <a:buNone/>
              <a:defRPr sz="4800" b="0">
                <a:latin typeface="+mj-lt"/>
              </a:defRPr>
            </a:lvl2pPr>
            <a:lvl3pPr marL="457200" indent="0" algn="ctr">
              <a:lnSpc>
                <a:spcPct val="100000"/>
              </a:lnSpc>
              <a:buNone/>
              <a:defRPr sz="4800" b="0">
                <a:latin typeface="+mj-lt"/>
              </a:defRPr>
            </a:lvl3pPr>
            <a:lvl4pPr marL="685800" indent="0" algn="ctr">
              <a:lnSpc>
                <a:spcPct val="100000"/>
              </a:lnSpc>
              <a:buNone/>
              <a:defRPr sz="4800" b="0">
                <a:latin typeface="+mj-lt"/>
              </a:defRPr>
            </a:lvl4pPr>
            <a:lvl5pPr marL="914400" indent="0" algn="ctr">
              <a:lnSpc>
                <a:spcPct val="100000"/>
              </a:lnSpc>
              <a:buNone/>
              <a:defRPr sz="4800" b="0">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1BB4E8A-F766-4B4E-BA35-31ABBD66791B}" type="datetime1">
              <a:rPr lang="en-US" smtClean="0"/>
              <a:t>11/14/2025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9" name="Rectangle 8">
            <a:extLst>
              <a:ext uri="{FF2B5EF4-FFF2-40B4-BE49-F238E27FC236}">
                <a16:creationId xmlns:a16="http://schemas.microsoft.com/office/drawing/2014/main" id="{D28DBB70-84D2-1F96-C132-E1127669A16F}"/>
              </a:ext>
            </a:extLst>
          </p:cNvPr>
          <p:cNvSpPr/>
          <p:nvPr/>
        </p:nvSpPr>
        <p:spPr>
          <a:xfrm>
            <a:off x="337457" y="351065"/>
            <a:ext cx="11517086" cy="6155871"/>
          </a:xfrm>
          <a:prstGeom prst="rect">
            <a:avLst/>
          </a:prstGeom>
          <a:noFill/>
          <a:ln w="19050">
            <a:solidFill>
              <a:schemeClr val="tx1">
                <a:alpha val="9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1361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471118" y="5097029"/>
            <a:ext cx="9246805" cy="594321"/>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74077" y="1188719"/>
            <a:ext cx="9243846" cy="3148857"/>
          </a:xfrm>
        </p:spPr>
        <p:txBody>
          <a:bodyPr anchor="t">
            <a:normAutofit/>
          </a:bodyPr>
          <a:lstStyle>
            <a:lvl1pPr marL="164592" indent="-164592">
              <a:lnSpc>
                <a:spcPct val="100000"/>
              </a:lnSpc>
              <a:spcBef>
                <a:spcPts val="0"/>
              </a:spcBef>
              <a:buNone/>
              <a:defRPr sz="4000">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08ED2632-1039-4FCE-A210-396E8C7520B2}" type="datetime1">
              <a:rPr lang="en-US" smtClean="0"/>
              <a:t>11/14/2025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Rectangle 10">
            <a:extLst>
              <a:ext uri="{FF2B5EF4-FFF2-40B4-BE49-F238E27FC236}">
                <a16:creationId xmlns:a16="http://schemas.microsoft.com/office/drawing/2014/main" id="{D0EDF265-9439-7BBC-B79E-33CC94E2DC55}"/>
              </a:ext>
            </a:extLst>
          </p:cNvPr>
          <p:cNvSpPr/>
          <p:nvPr/>
        </p:nvSpPr>
        <p:spPr>
          <a:xfrm>
            <a:off x="1125028" y="4775289"/>
            <a:ext cx="9941944" cy="1207725"/>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37F47E6-58A4-FEC6-08F5-85426FD8908C}"/>
              </a:ext>
            </a:extLst>
          </p:cNvPr>
          <p:cNvSpPr/>
          <p:nvPr userDrawn="1"/>
        </p:nvSpPr>
        <p:spPr>
          <a:xfrm>
            <a:off x="1123548" y="869544"/>
            <a:ext cx="9941944" cy="374245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1574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885825" y="5407940"/>
            <a:ext cx="10420350" cy="466344"/>
          </a:xfrm>
        </p:spPr>
        <p:txBody>
          <a:bodyPr anchor="ctr">
            <a:normAutofit/>
          </a:bodyPr>
          <a:lstStyle>
            <a:lvl1pPr algn="ct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85825" y="841248"/>
            <a:ext cx="10420350" cy="3291840"/>
          </a:xfrm>
        </p:spPr>
        <p:txBody>
          <a:bodyPr anchor="ctr">
            <a:normAutofit/>
          </a:bodyPr>
          <a:lstStyle>
            <a:lvl1pPr marL="164592" indent="-164592" algn="ctr">
              <a:lnSpc>
                <a:spcPct val="100000"/>
              </a:lnSpc>
              <a:spcBef>
                <a:spcPts val="0"/>
              </a:spcBef>
              <a:buNone/>
              <a:defRPr sz="4000">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C506D844-928B-4334-9530-404CD7C81364}" type="datetime1">
              <a:rPr lang="en-US" smtClean="0"/>
              <a:t>11/14/2025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Rectangle 7">
            <a:extLst>
              <a:ext uri="{FF2B5EF4-FFF2-40B4-BE49-F238E27FC236}">
                <a16:creationId xmlns:a16="http://schemas.microsoft.com/office/drawing/2014/main" id="{6EDB8923-0D4C-46A4-1BC9-B4AAB7ABEC11}"/>
              </a:ext>
            </a:extLst>
          </p:cNvPr>
          <p:cNvSpPr/>
          <p:nvPr userDrawn="1"/>
        </p:nvSpPr>
        <p:spPr>
          <a:xfrm>
            <a:off x="337457" y="4775289"/>
            <a:ext cx="11517086" cy="173164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BA5BE4-3999-E20A-4360-E5F71C4A185E}"/>
              </a:ext>
            </a:extLst>
          </p:cNvPr>
          <p:cNvSpPr/>
          <p:nvPr userDrawn="1"/>
        </p:nvSpPr>
        <p:spPr>
          <a:xfrm>
            <a:off x="337457" y="351066"/>
            <a:ext cx="11517086" cy="425679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445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986891" y="5669280"/>
            <a:ext cx="8805672" cy="466344"/>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09498" y="1097280"/>
            <a:ext cx="9198864" cy="3328416"/>
          </a:xfrm>
        </p:spPr>
        <p:txBody>
          <a:bodyPr anchor="ctr">
            <a:normAutofit/>
          </a:bodyPr>
          <a:lstStyle>
            <a:lvl1pPr marL="164592" indent="-164592">
              <a:lnSpc>
                <a:spcPct val="100000"/>
              </a:lnSpc>
              <a:spcBef>
                <a:spcPts val="0"/>
              </a:spcBef>
              <a:buNone/>
              <a:defRPr sz="4200">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228E703B-AD10-45EB-9C69-399306B4449A}" type="datetime1">
              <a:rPr lang="en-US" smtClean="0"/>
              <a:t>11/14/2025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Rectangle 5">
            <a:extLst>
              <a:ext uri="{FF2B5EF4-FFF2-40B4-BE49-F238E27FC236}">
                <a16:creationId xmlns:a16="http://schemas.microsoft.com/office/drawing/2014/main" id="{5AEBA90C-6E3D-2EA7-0292-1F928A070042}"/>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4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D17117-BBA9-4972-76C2-EAFE70BD1CDA}"/>
              </a:ext>
            </a:extLst>
          </p:cNvPr>
          <p:cNvSpPr>
            <a:spLocks noGrp="1"/>
          </p:cNvSpPr>
          <p:nvPr>
            <p:ph type="title"/>
          </p:nvPr>
        </p:nvSpPr>
        <p:spPr>
          <a:xfrm>
            <a:off x="794656" y="842463"/>
            <a:ext cx="10616184" cy="1133856"/>
          </a:xfrm>
        </p:spPr>
        <p:txBody>
          <a:bodyPr/>
          <a:lstStyle>
            <a:lvl1pPr>
              <a:defRPr/>
            </a:lvl1pPr>
          </a:lstStyle>
          <a:p>
            <a:r>
              <a:rPr lang="en-US"/>
              <a:t>Click to edit Master title style</a:t>
            </a:r>
          </a:p>
        </p:txBody>
      </p:sp>
      <p:sp>
        <p:nvSpPr>
          <p:cNvPr id="4" name="Content Placeholder 3">
            <a:extLst>
              <a:ext uri="{FF2B5EF4-FFF2-40B4-BE49-F238E27FC236}">
                <a16:creationId xmlns:a16="http://schemas.microsoft.com/office/drawing/2014/main" id="{B1EC3D10-12BE-0828-A6FA-C33C4BFCD9C6}"/>
              </a:ext>
            </a:extLst>
          </p:cNvPr>
          <p:cNvSpPr>
            <a:spLocks noGrp="1"/>
          </p:cNvSpPr>
          <p:nvPr>
            <p:ph sz="quarter" idx="15"/>
          </p:nvPr>
        </p:nvSpPr>
        <p:spPr>
          <a:xfrm>
            <a:off x="795338" y="2217738"/>
            <a:ext cx="4872037"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CA2E261-8EB7-B6E1-F84F-2C8AA00E012F}"/>
              </a:ext>
            </a:extLst>
          </p:cNvPr>
          <p:cNvSpPr>
            <a:spLocks noGrp="1"/>
          </p:cNvSpPr>
          <p:nvPr>
            <p:ph sz="quarter" idx="16"/>
          </p:nvPr>
        </p:nvSpPr>
        <p:spPr>
          <a:xfrm>
            <a:off x="6538803" y="2189669"/>
            <a:ext cx="4872037"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C99F73C-A859-4554-A313-766C75404450}" type="datetime1">
              <a:rPr lang="en-US" smtClean="0"/>
              <a:t>11/14/2025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3A4F54CE-D52E-B9AA-434C-FDF3F79B9698}"/>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431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CF980F-8A96-8628-DE09-B13E23F3D1A8}"/>
              </a:ext>
            </a:extLst>
          </p:cNvPr>
          <p:cNvSpPr>
            <a:spLocks noGrp="1"/>
          </p:cNvSpPr>
          <p:nvPr>
            <p:ph type="title"/>
          </p:nvPr>
        </p:nvSpPr>
        <p:spPr>
          <a:xfrm>
            <a:off x="794656" y="842464"/>
            <a:ext cx="10613572" cy="822960"/>
          </a:xfrm>
        </p:spPr>
        <p:txBody>
          <a:bodyPr/>
          <a:lstStyle>
            <a:lvl1pPr>
              <a:defRPr/>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94656" y="1737360"/>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13">
            <a:extLst>
              <a:ext uri="{FF2B5EF4-FFF2-40B4-BE49-F238E27FC236}">
                <a16:creationId xmlns:a16="http://schemas.microsoft.com/office/drawing/2014/main" id="{752397E2-59D6-9B15-C816-A5E09CBA601E}"/>
              </a:ext>
            </a:extLst>
          </p:cNvPr>
          <p:cNvSpPr>
            <a:spLocks noGrp="1"/>
          </p:cNvSpPr>
          <p:nvPr>
            <p:ph sz="quarter" idx="15"/>
          </p:nvPr>
        </p:nvSpPr>
        <p:spPr>
          <a:xfrm>
            <a:off x="795338" y="2378075"/>
            <a:ext cx="5157787" cy="363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51012" y="1737360"/>
            <a:ext cx="5157216"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13">
            <a:extLst>
              <a:ext uri="{FF2B5EF4-FFF2-40B4-BE49-F238E27FC236}">
                <a16:creationId xmlns:a16="http://schemas.microsoft.com/office/drawing/2014/main" id="{3E12D3BA-867F-1CF3-4F97-52D6461219E0}"/>
              </a:ext>
            </a:extLst>
          </p:cNvPr>
          <p:cNvSpPr>
            <a:spLocks noGrp="1"/>
          </p:cNvSpPr>
          <p:nvPr>
            <p:ph sz="quarter" idx="16"/>
          </p:nvPr>
        </p:nvSpPr>
        <p:spPr>
          <a:xfrm>
            <a:off x="6251012" y="2378075"/>
            <a:ext cx="5157216" cy="363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F64D68B-28A2-4855-B3C1-2440696AF665}" type="datetime1">
              <a:rPr lang="en-US" smtClean="0"/>
              <a:t>11/14/2025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4" name="Rectangle 3">
            <a:extLst>
              <a:ext uri="{FF2B5EF4-FFF2-40B4-BE49-F238E27FC236}">
                <a16:creationId xmlns:a16="http://schemas.microsoft.com/office/drawing/2014/main" id="{CB55CCF7-A846-6AC9-BA7F-5289CB5E60B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5602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F42212-3064-51ED-5F30-52A0C7F61F16}"/>
              </a:ext>
            </a:extLst>
          </p:cNvPr>
          <p:cNvSpPr>
            <a:spLocks noGrp="1"/>
          </p:cNvSpPr>
          <p:nvPr>
            <p:ph type="title"/>
          </p:nvPr>
        </p:nvSpPr>
        <p:spPr>
          <a:xfrm>
            <a:off x="794656" y="842464"/>
            <a:ext cx="10613572" cy="1099457"/>
          </a:xfrm>
        </p:spPr>
        <p:txBody>
          <a:bodyPr/>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769DAC0D-566B-40F6-B3F6-72A0E1EDF8FC}" type="datetime1">
              <a:rPr lang="en-US" smtClean="0"/>
              <a:t>11/14/2025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2" name="Rectangle 1">
            <a:extLst>
              <a:ext uri="{FF2B5EF4-FFF2-40B4-BE49-F238E27FC236}">
                <a16:creationId xmlns:a16="http://schemas.microsoft.com/office/drawing/2014/main" id="{889C737F-7905-466F-C06F-F52007DA2F3F}"/>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0336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34F2907-BCBA-412E-9539-603ECFD8F450}" type="datetime1">
              <a:rPr lang="en-US" smtClean="0"/>
              <a:t>11/14/2025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6" name="Rectangle 5">
            <a:extLst>
              <a:ext uri="{FF2B5EF4-FFF2-40B4-BE49-F238E27FC236}">
                <a16:creationId xmlns:a16="http://schemas.microsoft.com/office/drawing/2014/main" id="{8A90F8C8-2D2A-CF06-5953-711CD27DB9B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2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Picture 4">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DA87C-26CA-F62F-296C-4D55C078EB06}"/>
              </a:ext>
            </a:extLst>
          </p:cNvPr>
          <p:cNvSpPr>
            <a:spLocks noGrp="1"/>
          </p:cNvSpPr>
          <p:nvPr>
            <p:ph type="title"/>
          </p:nvPr>
        </p:nvSpPr>
        <p:spPr>
          <a:xfrm>
            <a:off x="680960" y="4952600"/>
            <a:ext cx="10835640" cy="786385"/>
          </a:xfrm>
        </p:spPr>
        <p:txBody>
          <a:bodyPr anchor="b"/>
          <a:lstStyle/>
          <a:p>
            <a:r>
              <a:rPr lang="en-US"/>
              <a:t>Click to edit Master title style</a:t>
            </a:r>
          </a:p>
        </p:txBody>
      </p:sp>
      <p:sp>
        <p:nvSpPr>
          <p:cNvPr id="12" name="Subtitle 2">
            <a:extLst>
              <a:ext uri="{FF2B5EF4-FFF2-40B4-BE49-F238E27FC236}">
                <a16:creationId xmlns:a16="http://schemas.microsoft.com/office/drawing/2014/main" id="{384394C4-6C3C-55A5-F559-609ED8D6D38D}"/>
              </a:ext>
            </a:extLst>
          </p:cNvPr>
          <p:cNvSpPr>
            <a:spLocks noGrp="1"/>
          </p:cNvSpPr>
          <p:nvPr>
            <p:ph type="subTitle" idx="1"/>
          </p:nvPr>
        </p:nvSpPr>
        <p:spPr>
          <a:xfrm>
            <a:off x="675400" y="5738982"/>
            <a:ext cx="10835640" cy="484633"/>
          </a:xfrm>
        </p:spPr>
        <p:txBody>
          <a:bodyPr vert="horz" lIns="91440" tIns="45720" rIns="91440" bIns="45720" rtlCol="0">
            <a:normAutofit/>
          </a:bodyPr>
          <a:lstStyle>
            <a:lvl1pPr marL="0" indent="0">
              <a:buNone/>
              <a:defRPr lang="en-US" sz="1800" dirty="0"/>
            </a:lvl1pPr>
          </a:lstStyle>
          <a:p>
            <a:pPr lvl="0"/>
            <a:r>
              <a:rPr lang="en-US"/>
              <a:t>Click to edit Master subtitle style</a:t>
            </a:r>
          </a:p>
        </p:txBody>
      </p:sp>
      <p:sp>
        <p:nvSpPr>
          <p:cNvPr id="15" name="Picture Placeholder 10">
            <a:extLst>
              <a:ext uri="{FF2B5EF4-FFF2-40B4-BE49-F238E27FC236}">
                <a16:creationId xmlns:a16="http://schemas.microsoft.com/office/drawing/2014/main" id="{845630E0-3E81-3871-9E2F-2BE123E89866}"/>
              </a:ext>
            </a:extLst>
          </p:cNvPr>
          <p:cNvSpPr>
            <a:spLocks noGrp="1"/>
          </p:cNvSpPr>
          <p:nvPr>
            <p:ph type="pic" sz="quarter" idx="17" hasCustomPrompt="1"/>
          </p:nvPr>
        </p:nvSpPr>
        <p:spPr>
          <a:xfrm>
            <a:off x="348996" y="359053"/>
            <a:ext cx="11494008" cy="4206240"/>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5" name="Rectangle 4">
            <a:extLst>
              <a:ext uri="{FF2B5EF4-FFF2-40B4-BE49-F238E27FC236}">
                <a16:creationId xmlns:a16="http://schemas.microsoft.com/office/drawing/2014/main" id="{438E56F3-BB18-A73F-CD14-AABE06437C3B}"/>
              </a:ext>
            </a:extLst>
          </p:cNvPr>
          <p:cNvSpPr/>
          <p:nvPr userDrawn="1"/>
        </p:nvSpPr>
        <p:spPr>
          <a:xfrm>
            <a:off x="337457" y="4718958"/>
            <a:ext cx="11517086" cy="178797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5D6E84-74A7-91C9-E1B6-41ED8C509278}"/>
              </a:ext>
            </a:extLst>
          </p:cNvPr>
          <p:cNvSpPr/>
          <p:nvPr userDrawn="1"/>
        </p:nvSpPr>
        <p:spPr>
          <a:xfrm>
            <a:off x="337457" y="345676"/>
            <a:ext cx="11517086" cy="422452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id="{CF5C3FE8-0DDB-A431-4FEB-7A68056C262F}"/>
              </a:ext>
            </a:extLst>
          </p:cNvPr>
          <p:cNvSpPr>
            <a:spLocks noGrp="1"/>
          </p:cNvSpPr>
          <p:nvPr>
            <p:ph type="dt" sz="half" idx="18"/>
          </p:nvPr>
        </p:nvSpPr>
        <p:spPr/>
        <p:txBody>
          <a:bodyPr/>
          <a:lstStyle/>
          <a:p>
            <a:fld id="{CA325475-EA0F-49B2-A586-CC0D8CB91667}" type="datetime1">
              <a:rPr lang="en-US" smtClean="0"/>
              <a:pPr/>
              <a:t>11/14/2025</a:t>
            </a:fld>
            <a:endParaRPr lang="en-US"/>
          </a:p>
        </p:txBody>
      </p:sp>
      <p:sp>
        <p:nvSpPr>
          <p:cNvPr id="10" name="Footer Placeholder 9">
            <a:extLst>
              <a:ext uri="{FF2B5EF4-FFF2-40B4-BE49-F238E27FC236}">
                <a16:creationId xmlns:a16="http://schemas.microsoft.com/office/drawing/2014/main" id="{274D131E-594B-1FB1-8E49-0B78695F0A87}"/>
              </a:ext>
            </a:extLst>
          </p:cNvPr>
          <p:cNvSpPr>
            <a:spLocks noGrp="1"/>
          </p:cNvSpPr>
          <p:nvPr>
            <p:ph type="ftr" sz="quarter" idx="19"/>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D24C9504-D631-2C97-8DB1-12F8201AAF49}"/>
              </a:ext>
            </a:extLst>
          </p:cNvPr>
          <p:cNvSpPr>
            <a:spLocks noGrp="1"/>
          </p:cNvSpPr>
          <p:nvPr>
            <p:ph type="sldNum" sz="quarter" idx="20"/>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178021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95527" y="841248"/>
            <a:ext cx="3614111"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95528" y="2794000"/>
            <a:ext cx="3614112" cy="3237592"/>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37736" y="826408"/>
            <a:ext cx="6440258" cy="5205184"/>
          </a:xfrm>
        </p:spPr>
        <p:txBody>
          <a:bodyPr>
            <a:norm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5DC6EE26-0A88-4974-AF99-F8A1B22A826A}" type="datetime1">
              <a:rPr lang="en-US" smtClean="0"/>
              <a:t>11/14/2025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Rectangle 7">
            <a:extLst>
              <a:ext uri="{FF2B5EF4-FFF2-40B4-BE49-F238E27FC236}">
                <a16:creationId xmlns:a16="http://schemas.microsoft.com/office/drawing/2014/main" id="{5DAB5266-1EFE-EBA4-DA76-9931733DF23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877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95528" y="841248"/>
            <a:ext cx="3595634" cy="2212313"/>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16059" y="3072019"/>
            <a:ext cx="3585586" cy="2951084"/>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10">
            <a:extLst>
              <a:ext uri="{FF2B5EF4-FFF2-40B4-BE49-F238E27FC236}">
                <a16:creationId xmlns:a16="http://schemas.microsoft.com/office/drawing/2014/main" id="{45E786F4-7682-486A-34C1-04BEC2E2FC43}"/>
              </a:ext>
            </a:extLst>
          </p:cNvPr>
          <p:cNvSpPr>
            <a:spLocks noGrp="1"/>
          </p:cNvSpPr>
          <p:nvPr>
            <p:ph type="pic" sz="quarter" idx="17" hasCustomPrompt="1"/>
          </p:nvPr>
        </p:nvSpPr>
        <p:spPr>
          <a:xfrm>
            <a:off x="5027693" y="351064"/>
            <a:ext cx="6826850" cy="6155870"/>
          </a:xfrm>
          <a:blipFill dpi="0" rotWithShape="1">
            <a:blip r:embed="rId2">
              <a:alphaModFix amt="50000"/>
              <a:extLst>
                <a:ext uri="{28A0092B-C50C-407E-A947-70E740481C1C}">
                  <a14:useLocalDpi xmlns:a14="http://schemas.microsoft.com/office/drawing/2010/main" val="0"/>
                </a:ext>
              </a:extLst>
            </a:blip>
            <a:srcRect/>
            <a:stretch>
              <a:fillRect/>
            </a:stretch>
          </a:blipFill>
          <a:ln w="19050">
            <a:noFill/>
            <a:miter lim="800000"/>
          </a:ln>
        </p:spPr>
        <p:txBody>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B9CEA849-C5D8-4949-916D-70A31634CC93}" type="datetime1">
              <a:rPr lang="en-US" smtClean="0"/>
              <a:t>11/14/2025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8" name="Rectangle 7">
            <a:extLst>
              <a:ext uri="{FF2B5EF4-FFF2-40B4-BE49-F238E27FC236}">
                <a16:creationId xmlns:a16="http://schemas.microsoft.com/office/drawing/2014/main" id="{C8B15393-78B7-1299-9758-CF580DF4FE4C}"/>
              </a:ext>
            </a:extLst>
          </p:cNvPr>
          <p:cNvSpPr/>
          <p:nvPr/>
        </p:nvSpPr>
        <p:spPr>
          <a:xfrm>
            <a:off x="337457" y="351065"/>
            <a:ext cx="4539531"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018359C-9A26-486B-945E-75252E555425}"/>
              </a:ext>
            </a:extLst>
          </p:cNvPr>
          <p:cNvSpPr/>
          <p:nvPr userDrawn="1"/>
        </p:nvSpPr>
        <p:spPr>
          <a:xfrm>
            <a:off x="5032196" y="351063"/>
            <a:ext cx="6826850"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1909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64464" y="731520"/>
            <a:ext cx="10863072" cy="1901952"/>
          </a:xfrm>
        </p:spPr>
        <p:txBody>
          <a:bodyPr anchor="ctr" anchorCtr="0">
            <a:normAutofit/>
          </a:bodyPr>
          <a:lstStyle>
            <a:lvl1pPr>
              <a:defRPr sz="48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67512" y="3465576"/>
            <a:ext cx="10863072"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B1E6060-C53E-4F28-8D83-0C4FB26C4A3F}" type="datetime1">
              <a:rPr lang="en-US" smtClean="0"/>
              <a:t>11/14/2025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3" name="Rectangle 2">
            <a:extLst>
              <a:ext uri="{FF2B5EF4-FFF2-40B4-BE49-F238E27FC236}">
                <a16:creationId xmlns:a16="http://schemas.microsoft.com/office/drawing/2014/main" id="{7218B384-4BC1-E524-57EF-0774C70BAF79}"/>
              </a:ext>
            </a:extLst>
          </p:cNvPr>
          <p:cNvSpPr/>
          <p:nvPr userDrawn="1"/>
        </p:nvSpPr>
        <p:spPr>
          <a:xfrm>
            <a:off x="337457" y="3159582"/>
            <a:ext cx="11517086" cy="334735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1C7440-F236-F77D-9637-983809E9B84B}"/>
              </a:ext>
            </a:extLst>
          </p:cNvPr>
          <p:cNvSpPr/>
          <p:nvPr userDrawn="1"/>
        </p:nvSpPr>
        <p:spPr>
          <a:xfrm>
            <a:off x="337457" y="351065"/>
            <a:ext cx="11517086" cy="26452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1139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67512" y="1627318"/>
            <a:ext cx="8430767" cy="1828800"/>
          </a:xfrm>
        </p:spPr>
        <p:txBody>
          <a:bodyPr anchor="b" anchorCtr="0">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67512" y="3622674"/>
            <a:ext cx="8430639" cy="1608008"/>
          </a:xfrm>
        </p:spPr>
        <p:txBody>
          <a:bodyPr>
            <a:norm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D3D1E3E-5DD4-4BAD-A138-1254BF94C224}" type="datetime1">
              <a:rPr lang="en-US" smtClean="0"/>
              <a:t>11/14/2025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3" name="Rectangle 2">
            <a:extLst>
              <a:ext uri="{FF2B5EF4-FFF2-40B4-BE49-F238E27FC236}">
                <a16:creationId xmlns:a16="http://schemas.microsoft.com/office/drawing/2014/main" id="{2AE7AAF8-1CC5-AC91-1BB2-212E591F7ADC}"/>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798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1799C1-C337-0DE1-3234-4D0362D02774}"/>
              </a:ext>
            </a:extLst>
          </p:cNvPr>
          <p:cNvSpPr>
            <a:spLocks noGrp="1"/>
          </p:cNvSpPr>
          <p:nvPr>
            <p:ph type="title"/>
          </p:nvPr>
        </p:nvSpPr>
        <p:spPr>
          <a:xfrm>
            <a:off x="793236" y="837735"/>
            <a:ext cx="10643616" cy="3346704"/>
          </a:xfrm>
        </p:spPr>
        <p:txBody>
          <a:bodyPr>
            <a:normAutofit/>
          </a:bodyPr>
          <a:lstStyle>
            <a:lvl1pPr>
              <a:defRPr sz="7000"/>
            </a:lvl1pPr>
          </a:lstStyle>
          <a:p>
            <a:r>
              <a:rPr lang="en-US"/>
              <a:t>Click to edit Master title style</a:t>
            </a:r>
          </a:p>
        </p:txBody>
      </p:sp>
      <p:sp>
        <p:nvSpPr>
          <p:cNvPr id="12" name="Subtitle 2">
            <a:extLst>
              <a:ext uri="{FF2B5EF4-FFF2-40B4-BE49-F238E27FC236}">
                <a16:creationId xmlns:a16="http://schemas.microsoft.com/office/drawing/2014/main" id="{9E4A3D71-157A-047C-16D0-5D3FDA49C24B}"/>
              </a:ext>
            </a:extLst>
          </p:cNvPr>
          <p:cNvSpPr>
            <a:spLocks noGrp="1"/>
          </p:cNvSpPr>
          <p:nvPr>
            <p:ph type="subTitle" idx="1"/>
          </p:nvPr>
        </p:nvSpPr>
        <p:spPr>
          <a:xfrm>
            <a:off x="795528" y="4824760"/>
            <a:ext cx="10641324" cy="1194128"/>
          </a:xfrm>
        </p:spPr>
        <p:txBody>
          <a:bodyPr vert="horz" lIns="91440" tIns="45720" rIns="91440" bIns="45720" rtlCol="0" anchor="b">
            <a:normAutofit/>
          </a:bodyPr>
          <a:lstStyle>
            <a:lvl1pPr marL="0" indent="0">
              <a:buNone/>
              <a:defRPr lang="en-US" sz="2200" dirty="0"/>
            </a:lvl1pPr>
          </a:lstStyle>
          <a:p>
            <a:pPr lvl="0"/>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B7D9461-0F61-4002-8F2D-B7697A0E13FF}" type="datetime1">
              <a:rPr lang="en-US" smtClean="0"/>
              <a:t>11/14/2025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EE6B6C7B-69BC-0D3D-1E9A-DD81FCE5A23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3033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B7DDF3-035D-63C7-AB51-6046391B6250}"/>
              </a:ext>
            </a:extLst>
          </p:cNvPr>
          <p:cNvSpPr>
            <a:spLocks noGrp="1"/>
          </p:cNvSpPr>
          <p:nvPr>
            <p:ph type="title"/>
          </p:nvPr>
        </p:nvSpPr>
        <p:spPr>
          <a:xfrm>
            <a:off x="793235" y="840285"/>
            <a:ext cx="10643616" cy="3593592"/>
          </a:xfrm>
        </p:spPr>
        <p:txBody>
          <a:bodyPr anchor="b">
            <a:normAutofit/>
          </a:bodyPr>
          <a:lstStyle>
            <a:lvl1pPr>
              <a:defRPr sz="7200"/>
            </a:lvl1pPr>
          </a:lstStyle>
          <a:p>
            <a:r>
              <a:rPr lang="en-US"/>
              <a:t>Click to edit Master title style</a:t>
            </a:r>
          </a:p>
        </p:txBody>
      </p:sp>
      <p:sp>
        <p:nvSpPr>
          <p:cNvPr id="15" name="Subtitle 2">
            <a:extLst>
              <a:ext uri="{FF2B5EF4-FFF2-40B4-BE49-F238E27FC236}">
                <a16:creationId xmlns:a16="http://schemas.microsoft.com/office/drawing/2014/main" id="{7D73ECB8-129C-F6DD-9829-B61FF23C403C}"/>
              </a:ext>
            </a:extLst>
          </p:cNvPr>
          <p:cNvSpPr>
            <a:spLocks noGrp="1"/>
          </p:cNvSpPr>
          <p:nvPr>
            <p:ph type="subTitle" idx="1"/>
          </p:nvPr>
        </p:nvSpPr>
        <p:spPr>
          <a:xfrm>
            <a:off x="795528" y="4598850"/>
            <a:ext cx="10641323" cy="1033272"/>
          </a:xfrm>
        </p:spPr>
        <p:txBody>
          <a:bodyPr vert="horz" lIns="91440" tIns="45720" rIns="91440" bIns="45720" rtlCol="0">
            <a:normAutofit/>
          </a:bodyPr>
          <a:lstStyle>
            <a:lvl1pPr marL="0" indent="0">
              <a:buNone/>
              <a:defRPr lang="en-US" sz="2000" dirty="0"/>
            </a:lvl1pPr>
          </a:lstStyle>
          <a:p>
            <a:pPr lvl="0"/>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6CC53FF-A9D2-44F7-87E7-301150AC66D6}" type="datetime1">
              <a:rPr lang="en-US" smtClean="0"/>
              <a:t>11/14/2025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34B6D5D4-CEEE-3117-A84B-7DE80FC18AFC}"/>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0735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566152"/>
            <a:ext cx="8229600" cy="2373303"/>
          </a:xfrm>
        </p:spPr>
        <p:txBody>
          <a:bodyPr anchor="b">
            <a:normAutofit/>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033272"/>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08C173C-F4FB-4840-9C6C-8C62F68E21A9}" type="datetime1">
              <a:rPr lang="en-US" smtClean="0"/>
              <a:t>11/14/2025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DDBE0B21-7B6E-C2E6-781E-44A2E68E10E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5227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58B209-D8FD-6B51-310A-96AE33AC1B63}"/>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A31BBC1-8687-45A9-B22B-F61D547A780C}" type="datetime1">
              <a:rPr lang="en-US" smtClean="0"/>
              <a:t>11/14/2025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2" name="Title 1">
            <a:extLst>
              <a:ext uri="{FF2B5EF4-FFF2-40B4-BE49-F238E27FC236}">
                <a16:creationId xmlns:a16="http://schemas.microsoft.com/office/drawing/2014/main" id="{5FB1752B-CF4C-EEF0-36CC-58B27E1CB9EF}"/>
              </a:ext>
            </a:extLst>
          </p:cNvPr>
          <p:cNvSpPr>
            <a:spLocks noGrp="1"/>
          </p:cNvSpPr>
          <p:nvPr>
            <p:ph type="title"/>
          </p:nvPr>
        </p:nvSpPr>
        <p:spPr>
          <a:xfrm>
            <a:off x="1474076" y="1359775"/>
            <a:ext cx="7909560" cy="4334256"/>
          </a:xfrm>
        </p:spPr>
        <p:txBody>
          <a:bodyPr anchor="b">
            <a:normAutofit/>
          </a:bodyPr>
          <a:lstStyle>
            <a:lvl1pPr>
              <a:defRPr sz="6200"/>
            </a:lvl1pPr>
          </a:lstStyle>
          <a:p>
            <a:r>
              <a:rPr lang="en-US"/>
              <a:t>Click to edit Master title style</a:t>
            </a:r>
          </a:p>
        </p:txBody>
      </p:sp>
    </p:spTree>
    <p:extLst>
      <p:ext uri="{BB962C8B-B14F-4D97-AF65-F5344CB8AC3E}">
        <p14:creationId xmlns:p14="http://schemas.microsoft.com/office/powerpoint/2010/main" val="109612635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rtl="0">
              <a:defRPr sz="900">
                <a:solidFill>
                  <a:schemeClr val="tx1"/>
                </a:solidFill>
              </a:defRPr>
            </a:lvl1pPr>
          </a:lstStyle>
          <a:p>
            <a:fld id="{CA325475-EA0F-49B2-A586-CC0D8CB91667}" type="datetime1">
              <a:rPr lang="en-US" smtClean="0"/>
              <a:pPr/>
              <a:t>11/14/2025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117045" y="6498770"/>
            <a:ext cx="2759743" cy="359229"/>
          </a:xfrm>
          <a:prstGeom prst="rect">
            <a:avLst/>
          </a:prstGeom>
        </p:spPr>
        <p:txBody>
          <a:bodyPr vert="horz" lIns="91440" tIns="45720" rIns="91440" bIns="45720" rtlCol="0" anchor="ctr"/>
          <a:lstStyle>
            <a:lvl1pPr algn="r" rtl="0">
              <a:defRPr sz="9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0890446" y="6498770"/>
            <a:ext cx="379443" cy="359229"/>
          </a:xfrm>
          <a:prstGeom prst="rect">
            <a:avLst/>
          </a:prstGeom>
        </p:spPr>
        <p:txBody>
          <a:bodyPr vert="horz" lIns="91440" tIns="45720" rIns="91440" bIns="45720" rtlCol="0" anchor="ctr"/>
          <a:lstStyle>
            <a:lvl1pPr algn="r" rtl="0">
              <a:defRPr sz="900">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177754749"/>
      </p:ext>
    </p:extLst>
  </p:cSld>
  <p:clrMap bg1="dk1" tx1="lt1" bg2="dk2" tx2="lt2" accent1="accent1" accent2="accent2" accent3="accent3" accent4="accent4" accent5="accent5" accent6="accent6" hlink="hlink" folHlink="folHlink"/>
  <p:sldLayoutIdLst>
    <p:sldLayoutId id="2147483883" r:id="rId1"/>
    <p:sldLayoutId id="2147483827" r:id="rId2"/>
    <p:sldLayoutId id="2147483828" r:id="rId3"/>
    <p:sldLayoutId id="2147483829" r:id="rId4"/>
    <p:sldLayoutId id="2147483826" r:id="rId5"/>
    <p:sldLayoutId id="2147483830" r:id="rId6"/>
    <p:sldLayoutId id="2147483831" r:id="rId7"/>
    <p:sldLayoutId id="2147483832" r:id="rId8"/>
    <p:sldLayoutId id="2147483833" r:id="rId9"/>
    <p:sldLayoutId id="2147483835" r:id="rId10"/>
    <p:sldLayoutId id="2147483836" r:id="rId11"/>
    <p:sldLayoutId id="2147483837" r:id="rId12"/>
    <p:sldLayoutId id="2147483838" r:id="rId13"/>
    <p:sldLayoutId id="2147483839" r:id="rId14"/>
    <p:sldLayoutId id="2147483840" r:id="rId15"/>
    <p:sldLayoutId id="2147483841" r:id="rId16"/>
    <p:sldLayoutId id="2147483885" r:id="rId17"/>
    <p:sldLayoutId id="2147483851" r:id="rId18"/>
    <p:sldLayoutId id="2147483852" r:id="rId19"/>
    <p:sldLayoutId id="2147483881" r:id="rId20"/>
    <p:sldLayoutId id="2147483846" r:id="rId21"/>
    <p:sldLayoutId id="2147483847" r:id="rId22"/>
    <p:sldLayoutId id="2147483842" r:id="rId23"/>
    <p:sldLayoutId id="2147483843" r:id="rId24"/>
    <p:sldLayoutId id="2147483882" r:id="rId25"/>
    <p:sldLayoutId id="2147483889" r:id="rId26"/>
    <p:sldLayoutId id="2147483848" r:id="rId27"/>
    <p:sldLayoutId id="2147483849" r:id="rId28"/>
    <p:sldLayoutId id="2147483856" r:id="rId29"/>
    <p:sldLayoutId id="2147483850" r:id="rId30"/>
    <p:sldLayoutId id="2147483890" r:id="rId31"/>
    <p:sldLayoutId id="2147483844" r:id="rId32"/>
    <p:sldLayoutId id="2147483845" r:id="rId33"/>
    <p:sldLayoutId id="2147483857" r:id="rId34"/>
    <p:sldLayoutId id="2147483884" r:id="rId35"/>
    <p:sldLayoutId id="2147483887" r:id="rId36"/>
    <p:sldLayoutId id="2147483859" r:id="rId37"/>
    <p:sldLayoutId id="2147483860" r:id="rId38"/>
    <p:sldLayoutId id="2147483861" r:id="rId39"/>
    <p:sldLayoutId id="2147483862" r:id="rId40"/>
    <p:sldLayoutId id="2147483864" r:id="rId41"/>
    <p:sldLayoutId id="2147483888"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944" r:id="rId52"/>
    <p:sldLayoutId id="2147483945" r:id="rId53"/>
  </p:sldLayoutIdLst>
  <p:hf sldNum="0" hdr="0" ftr="0" dt="0"/>
  <p:txStyles>
    <p:titleStyle>
      <a:lvl1pPr algn="l" defTabSz="914400" rtl="0" eaLnBrk="1" latinLnBrk="0" hangingPunct="1">
        <a:lnSpc>
          <a:spcPct val="8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3.png"/><Relationship Id="rId7" Type="http://schemas.openxmlformats.org/officeDocument/2006/relationships/diagramColors" Target="../diagrams/colors8.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9.png"/><Relationship Id="rId7" Type="http://schemas.openxmlformats.org/officeDocument/2006/relationships/diagramColors" Target="../diagrams/colors12.xm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1.pn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2.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AD3C-41F3-39C8-0E31-0E1E70F7CBAC}"/>
              </a:ext>
            </a:extLst>
          </p:cNvPr>
          <p:cNvSpPr>
            <a:spLocks noGrp="1"/>
          </p:cNvSpPr>
          <p:nvPr>
            <p:ph type="title"/>
          </p:nvPr>
        </p:nvSpPr>
        <p:spPr>
          <a:xfrm>
            <a:off x="401742" y="411116"/>
            <a:ext cx="10643616" cy="1689675"/>
          </a:xfrm>
        </p:spPr>
        <p:txBody>
          <a:bodyPr anchor="t">
            <a:normAutofit fontScale="90000"/>
          </a:bodyPr>
          <a:lstStyle/>
          <a:p>
            <a:r>
              <a:rPr lang="en-US" dirty="0">
                <a:latin typeface="Berlin Sans FB"/>
              </a:rPr>
              <a:t>Expansion Across America and Beyond</a:t>
            </a:r>
          </a:p>
        </p:txBody>
      </p:sp>
      <p:pic>
        <p:nvPicPr>
          <p:cNvPr id="7" name="Picture 6" descr="A statue of a dog on a rock in a park&#10;&#10;AI-generated content may be incorrect.">
            <a:extLst>
              <a:ext uri="{FF2B5EF4-FFF2-40B4-BE49-F238E27FC236}">
                <a16:creationId xmlns:a16="http://schemas.microsoft.com/office/drawing/2014/main" id="{62C061E9-9474-6300-D4D7-7303FEE2B6D9}"/>
              </a:ext>
            </a:extLst>
          </p:cNvPr>
          <p:cNvPicPr>
            <a:picLocks noChangeAspect="1"/>
          </p:cNvPicPr>
          <p:nvPr/>
        </p:nvPicPr>
        <p:blipFill>
          <a:blip r:embed="rId3">
            <a:extLst>
              <a:ext uri="{28A0092B-C50C-407E-A947-70E740481C1C}">
                <a14:useLocalDpi xmlns:a14="http://schemas.microsoft.com/office/drawing/2010/main" val="0"/>
              </a:ext>
            </a:extLst>
          </a:blip>
          <a:srcRect l="13395" t="16030" r="35512"/>
          <a:stretch>
            <a:fillRect/>
          </a:stretch>
        </p:blipFill>
        <p:spPr>
          <a:xfrm rot="5400000">
            <a:off x="6737182" y="1399117"/>
            <a:ext cx="4567938" cy="5630503"/>
          </a:xfrm>
          <a:prstGeom prst="rect">
            <a:avLst/>
          </a:prstGeom>
        </p:spPr>
      </p:pic>
      <p:sp>
        <p:nvSpPr>
          <p:cNvPr id="5" name="TextBox 4">
            <a:extLst>
              <a:ext uri="{FF2B5EF4-FFF2-40B4-BE49-F238E27FC236}">
                <a16:creationId xmlns:a16="http://schemas.microsoft.com/office/drawing/2014/main" id="{31949D84-5321-F92D-558E-54432307E064}"/>
              </a:ext>
            </a:extLst>
          </p:cNvPr>
          <p:cNvSpPr txBox="1"/>
          <p:nvPr/>
        </p:nvSpPr>
        <p:spPr>
          <a:xfrm>
            <a:off x="8720385" y="6581001"/>
            <a:ext cx="3627123" cy="276999"/>
          </a:xfrm>
          <a:prstGeom prst="rect">
            <a:avLst/>
          </a:prstGeom>
          <a:noFill/>
        </p:spPr>
        <p:txBody>
          <a:bodyPr wrap="square">
            <a:spAutoFit/>
          </a:bodyPr>
          <a:lstStyle/>
          <a:p>
            <a:r>
              <a:rPr lang="en-US" sz="1200" dirty="0"/>
              <a:t>Donald Weir </a:t>
            </a:r>
            <a:r>
              <a:rPr lang="en-US" sz="1200" dirty="0" err="1"/>
              <a:t>NewForce</a:t>
            </a:r>
            <a:r>
              <a:rPr lang="en-US" sz="1200" dirty="0"/>
              <a:t> C11 </a:t>
            </a:r>
            <a:r>
              <a:rPr lang="en-US" sz="1200" dirty="0" err="1"/>
              <a:t>MountWest</a:t>
            </a:r>
            <a:r>
              <a:rPr lang="en-US" sz="1200" dirty="0"/>
              <a:t> 2025</a:t>
            </a:r>
          </a:p>
        </p:txBody>
      </p:sp>
      <p:sp>
        <p:nvSpPr>
          <p:cNvPr id="8" name="TextBox 7">
            <a:extLst>
              <a:ext uri="{FF2B5EF4-FFF2-40B4-BE49-F238E27FC236}">
                <a16:creationId xmlns:a16="http://schemas.microsoft.com/office/drawing/2014/main" id="{58629058-F259-0715-7C0F-12564E5EFEC0}"/>
              </a:ext>
            </a:extLst>
          </p:cNvPr>
          <p:cNvSpPr txBox="1"/>
          <p:nvPr/>
        </p:nvSpPr>
        <p:spPr>
          <a:xfrm>
            <a:off x="2548185" y="6129006"/>
            <a:ext cx="6172200" cy="369332"/>
          </a:xfrm>
          <a:prstGeom prst="rect">
            <a:avLst/>
          </a:prstGeom>
          <a:noFill/>
        </p:spPr>
        <p:txBody>
          <a:bodyPr wrap="square">
            <a:spAutoFit/>
          </a:bodyPr>
          <a:lstStyle/>
          <a:p>
            <a:r>
              <a:rPr lang="en-US" dirty="0"/>
              <a:t>Van Cortlandt Park coyote statue</a:t>
            </a:r>
          </a:p>
        </p:txBody>
      </p:sp>
      <p:sp>
        <p:nvSpPr>
          <p:cNvPr id="10" name="TextBox 9">
            <a:extLst>
              <a:ext uri="{FF2B5EF4-FFF2-40B4-BE49-F238E27FC236}">
                <a16:creationId xmlns:a16="http://schemas.microsoft.com/office/drawing/2014/main" id="{BC51A2BA-B4A1-F6A4-C02C-B8F9CF123A2E}"/>
              </a:ext>
            </a:extLst>
          </p:cNvPr>
          <p:cNvSpPr txBox="1"/>
          <p:nvPr/>
        </p:nvSpPr>
        <p:spPr>
          <a:xfrm>
            <a:off x="668716" y="1856212"/>
            <a:ext cx="3166536" cy="646331"/>
          </a:xfrm>
          <a:prstGeom prst="rect">
            <a:avLst/>
          </a:prstGeom>
          <a:noFill/>
        </p:spPr>
        <p:txBody>
          <a:bodyPr wrap="square">
            <a:spAutoFit/>
          </a:bodyPr>
          <a:lstStyle/>
          <a:p>
            <a:r>
              <a:rPr lang="en-US" sz="3600" dirty="0"/>
              <a:t>Canis Latrans</a:t>
            </a:r>
          </a:p>
        </p:txBody>
      </p:sp>
      <p:sp>
        <p:nvSpPr>
          <p:cNvPr id="11" name="TextBox 10">
            <a:extLst>
              <a:ext uri="{FF2B5EF4-FFF2-40B4-BE49-F238E27FC236}">
                <a16:creationId xmlns:a16="http://schemas.microsoft.com/office/drawing/2014/main" id="{01D539EC-BD7C-B061-A767-808A0F6D0B7F}"/>
              </a:ext>
            </a:extLst>
          </p:cNvPr>
          <p:cNvSpPr txBox="1"/>
          <p:nvPr/>
        </p:nvSpPr>
        <p:spPr>
          <a:xfrm>
            <a:off x="1244098" y="2502543"/>
            <a:ext cx="4742004" cy="369332"/>
          </a:xfrm>
          <a:prstGeom prst="rect">
            <a:avLst/>
          </a:prstGeom>
          <a:noFill/>
        </p:spPr>
        <p:txBody>
          <a:bodyPr wrap="none" rtlCol="0">
            <a:spAutoFit/>
          </a:bodyPr>
          <a:lstStyle/>
          <a:p>
            <a:r>
              <a:rPr lang="en-US" dirty="0"/>
              <a:t>The Adaptable : The Trickster : The Coyote</a:t>
            </a:r>
          </a:p>
        </p:txBody>
      </p:sp>
    </p:spTree>
    <p:extLst>
      <p:ext uri="{BB962C8B-B14F-4D97-AF65-F5344CB8AC3E}">
        <p14:creationId xmlns:p14="http://schemas.microsoft.com/office/powerpoint/2010/main" val="88586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D36F-B95A-24EE-703E-D1E3FC886172}"/>
              </a:ext>
            </a:extLst>
          </p:cNvPr>
          <p:cNvSpPr>
            <a:spLocks noGrp="1"/>
          </p:cNvSpPr>
          <p:nvPr>
            <p:ph type="title"/>
          </p:nvPr>
        </p:nvSpPr>
        <p:spPr>
          <a:xfrm>
            <a:off x="392147" y="392225"/>
            <a:ext cx="11053618" cy="543195"/>
          </a:xfrm>
        </p:spPr>
        <p:txBody>
          <a:bodyPr anchor="t">
            <a:normAutofit/>
          </a:bodyPr>
          <a:lstStyle/>
          <a:p>
            <a:r>
              <a:rPr lang="en-US" dirty="0"/>
              <a:t>1980s/90s: Trail to the East</a:t>
            </a:r>
          </a:p>
        </p:txBody>
      </p:sp>
      <p:pic>
        <p:nvPicPr>
          <p:cNvPr id="4" name="Picture 3" descr="A map of the north america&#10;&#10;AI-generated content may be incorrect.">
            <a:extLst>
              <a:ext uri="{FF2B5EF4-FFF2-40B4-BE49-F238E27FC236}">
                <a16:creationId xmlns:a16="http://schemas.microsoft.com/office/drawing/2014/main" id="{A2AEA538-EF42-4B41-9A99-7749FCDCD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43" y="2564329"/>
            <a:ext cx="8389714" cy="3901446"/>
          </a:xfrm>
          <a:prstGeom prst="rect">
            <a:avLst/>
          </a:prstGeom>
        </p:spPr>
      </p:pic>
      <p:graphicFrame>
        <p:nvGraphicFramePr>
          <p:cNvPr id="7" name="Content Placeholder 2">
            <a:extLst>
              <a:ext uri="{FF2B5EF4-FFF2-40B4-BE49-F238E27FC236}">
                <a16:creationId xmlns:a16="http://schemas.microsoft.com/office/drawing/2014/main" id="{7B5DF956-3F2A-5F86-7536-D9F6F2F8FC4F}"/>
              </a:ext>
            </a:extLst>
          </p:cNvPr>
          <p:cNvGraphicFramePr>
            <a:graphicFrameLocks noGrp="1"/>
          </p:cNvGraphicFramePr>
          <p:nvPr>
            <p:ph sz="quarter" idx="13"/>
            <p:extLst>
              <p:ext uri="{D42A27DB-BD31-4B8C-83A1-F6EECF244321}">
                <p14:modId xmlns:p14="http://schemas.microsoft.com/office/powerpoint/2010/main" val="393498669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992529" y="663822"/>
          <a:ext cx="5526808" cy="20285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52873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3EBA-25C5-D2E8-DECF-02E59AF334F0}"/>
              </a:ext>
            </a:extLst>
          </p:cNvPr>
          <p:cNvSpPr>
            <a:spLocks noGrp="1"/>
          </p:cNvSpPr>
          <p:nvPr>
            <p:ph type="title"/>
          </p:nvPr>
        </p:nvSpPr>
        <p:spPr>
          <a:xfrm>
            <a:off x="461049" y="428719"/>
            <a:ext cx="7866874" cy="4087368"/>
          </a:xfrm>
        </p:spPr>
        <p:txBody>
          <a:bodyPr anchor="t">
            <a:normAutofit/>
          </a:bodyPr>
          <a:lstStyle/>
          <a:p>
            <a:r>
              <a:rPr lang="en-US" dirty="0"/>
              <a:t>Predator at the</a:t>
            </a:r>
            <a:br>
              <a:rPr lang="en-US" dirty="0"/>
            </a:br>
            <a:r>
              <a:rPr lang="en-US" dirty="0"/>
              <a:t>            Pasture Edge</a:t>
            </a:r>
          </a:p>
        </p:txBody>
      </p:sp>
      <p:graphicFrame>
        <p:nvGraphicFramePr>
          <p:cNvPr id="7" name="Content Placeholder 2">
            <a:extLst>
              <a:ext uri="{FF2B5EF4-FFF2-40B4-BE49-F238E27FC236}">
                <a16:creationId xmlns:a16="http://schemas.microsoft.com/office/drawing/2014/main" id="{A181E79A-3B68-7C96-CA23-D395E06780FE}"/>
              </a:ext>
            </a:extLst>
          </p:cNvPr>
          <p:cNvGraphicFramePr>
            <a:graphicFrameLocks noGrp="1"/>
          </p:cNvGraphicFramePr>
          <p:nvPr>
            <p:ph sz="quarter" idx="13"/>
            <p:extLst>
              <p:ext uri="{D42A27DB-BD31-4B8C-83A1-F6EECF244321}">
                <p14:modId xmlns:p14="http://schemas.microsoft.com/office/powerpoint/2010/main" val="250751795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326722" y="1192699"/>
          <a:ext cx="6404229" cy="2236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table with numbers and text&#10;&#10;AI-generated content may be incorrect.">
            <a:extLst>
              <a:ext uri="{FF2B5EF4-FFF2-40B4-BE49-F238E27FC236}">
                <a16:creationId xmlns:a16="http://schemas.microsoft.com/office/drawing/2014/main" id="{4EAD2431-811D-4C42-F659-D0C8869E2E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049" y="2602523"/>
            <a:ext cx="4689206" cy="3826758"/>
          </a:xfrm>
          <a:prstGeom prst="rect">
            <a:avLst/>
          </a:prstGeom>
        </p:spPr>
      </p:pic>
      <p:sp>
        <p:nvSpPr>
          <p:cNvPr id="6" name="TextBox 5">
            <a:extLst>
              <a:ext uri="{FF2B5EF4-FFF2-40B4-BE49-F238E27FC236}">
                <a16:creationId xmlns:a16="http://schemas.microsoft.com/office/drawing/2014/main" id="{39EE6188-6240-67C5-553E-A6FCE336A384}"/>
              </a:ext>
            </a:extLst>
          </p:cNvPr>
          <p:cNvSpPr txBox="1"/>
          <p:nvPr/>
        </p:nvSpPr>
        <p:spPr>
          <a:xfrm>
            <a:off x="5150255" y="6214942"/>
            <a:ext cx="5406013" cy="246221"/>
          </a:xfrm>
          <a:prstGeom prst="rect">
            <a:avLst/>
          </a:prstGeom>
          <a:noFill/>
        </p:spPr>
        <p:txBody>
          <a:bodyPr wrap="square" rtlCol="0">
            <a:spAutoFit/>
          </a:bodyPr>
          <a:lstStyle/>
          <a:p>
            <a:r>
              <a:rPr lang="en-US" sz="1000" dirty="0"/>
              <a:t>https://www.aphis.usda.gov/</a:t>
            </a:r>
          </a:p>
        </p:txBody>
      </p:sp>
    </p:spTree>
    <p:extLst>
      <p:ext uri="{BB962C8B-B14F-4D97-AF65-F5344CB8AC3E}">
        <p14:creationId xmlns:p14="http://schemas.microsoft.com/office/powerpoint/2010/main" val="1580151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CA4A-2E4E-2373-11BD-E371D24D01AD}"/>
              </a:ext>
            </a:extLst>
          </p:cNvPr>
          <p:cNvSpPr>
            <a:spLocks noGrp="1"/>
          </p:cNvSpPr>
          <p:nvPr>
            <p:ph type="title"/>
          </p:nvPr>
        </p:nvSpPr>
        <p:spPr>
          <a:xfrm>
            <a:off x="535613" y="550750"/>
            <a:ext cx="4717058" cy="4940661"/>
          </a:xfrm>
        </p:spPr>
        <p:txBody>
          <a:bodyPr anchor="t">
            <a:normAutofit/>
          </a:bodyPr>
          <a:lstStyle/>
          <a:p>
            <a:r>
              <a:rPr lang="en-US" dirty="0"/>
              <a:t>Counting the Cost</a:t>
            </a:r>
            <a:br>
              <a:rPr lang="en-US" dirty="0"/>
            </a:br>
            <a:r>
              <a:rPr lang="en-US" dirty="0"/>
              <a:t>    Over 40 Years</a:t>
            </a:r>
          </a:p>
        </p:txBody>
      </p:sp>
      <p:sp>
        <p:nvSpPr>
          <p:cNvPr id="3" name="Content Placeholder 2">
            <a:extLst>
              <a:ext uri="{FF2B5EF4-FFF2-40B4-BE49-F238E27FC236}">
                <a16:creationId xmlns:a16="http://schemas.microsoft.com/office/drawing/2014/main" id="{6396D495-AFD6-5843-DBA1-0F3559817E7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54805" y="480411"/>
            <a:ext cx="6775704" cy="4937760"/>
          </a:xfrm>
        </p:spPr>
        <p:txBody>
          <a:bodyPr>
            <a:normAutofit/>
          </a:bodyPr>
          <a:lstStyle/>
          <a:p>
            <a:pPr marL="0" indent="0">
              <a:spcBef>
                <a:spcPts val="2500"/>
              </a:spcBef>
              <a:buNone/>
            </a:pPr>
            <a:r>
              <a:rPr lang="en-US" b="1" dirty="0"/>
              <a:t>Dollars on the Ground</a:t>
            </a:r>
          </a:p>
          <a:p>
            <a:pPr marL="0" lvl="1" indent="0">
              <a:buNone/>
            </a:pPr>
            <a:r>
              <a:rPr lang="en-US" dirty="0"/>
              <a:t>Annual livestock losses reach tens of millions of dollars nationwide.</a:t>
            </a:r>
          </a:p>
          <a:p>
            <a:pPr marL="0" indent="0">
              <a:spcBef>
                <a:spcPts val="2500"/>
              </a:spcBef>
              <a:buNone/>
            </a:pPr>
            <a:r>
              <a:rPr lang="en-US" b="1" dirty="0"/>
              <a:t>Regional Hotspots</a:t>
            </a:r>
          </a:p>
          <a:p>
            <a:pPr marL="0" lvl="1" indent="0">
              <a:buNone/>
            </a:pPr>
            <a:r>
              <a:rPr lang="en-US" dirty="0"/>
              <a:t>Texas, Western and Mountain states sustain the highest regional costs.</a:t>
            </a:r>
          </a:p>
          <a:p>
            <a:pPr marL="0" indent="0">
              <a:spcBef>
                <a:spcPts val="2500"/>
              </a:spcBef>
              <a:buNone/>
            </a:pPr>
            <a:r>
              <a:rPr lang="en-US" b="1" dirty="0"/>
              <a:t>Balancing Books and Beings</a:t>
            </a:r>
          </a:p>
          <a:p>
            <a:pPr marL="0" lvl="1" indent="0">
              <a:buNone/>
            </a:pPr>
            <a:r>
              <a:rPr lang="en-US" dirty="0"/>
              <a:t>Highlights need for balanced coexistence and compensation strategies.</a:t>
            </a:r>
          </a:p>
        </p:txBody>
      </p:sp>
      <p:pic>
        <p:nvPicPr>
          <p:cNvPr id="4" name="Picture 3" descr="A graph of a number of people&#10;&#10;AI-generated content may be incorrect.">
            <a:extLst>
              <a:ext uri="{FF2B5EF4-FFF2-40B4-BE49-F238E27FC236}">
                <a16:creationId xmlns:a16="http://schemas.microsoft.com/office/drawing/2014/main" id="{6CFC638C-5947-0AB9-0856-9EC2CDAA0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49" y="2802014"/>
            <a:ext cx="5472292" cy="3701845"/>
          </a:xfrm>
          <a:prstGeom prst="rect">
            <a:avLst/>
          </a:prstGeom>
        </p:spPr>
      </p:pic>
      <p:pic>
        <p:nvPicPr>
          <p:cNvPr id="5" name="Picture 4" descr="A graph of a number of people&#10;&#10;AI-generated content may be incorrect.">
            <a:extLst>
              <a:ext uri="{FF2B5EF4-FFF2-40B4-BE49-F238E27FC236}">
                <a16:creationId xmlns:a16="http://schemas.microsoft.com/office/drawing/2014/main" id="{B22EEB62-E49D-3B29-AB3C-449576835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3341" y="2802014"/>
            <a:ext cx="5798542" cy="3701845"/>
          </a:xfrm>
          <a:prstGeom prst="rect">
            <a:avLst/>
          </a:prstGeom>
        </p:spPr>
      </p:pic>
    </p:spTree>
    <p:extLst>
      <p:ext uri="{BB962C8B-B14F-4D97-AF65-F5344CB8AC3E}">
        <p14:creationId xmlns:p14="http://schemas.microsoft.com/office/powerpoint/2010/main" val="97303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E12E-1C6B-7F90-1C6B-3164F14A62C3}"/>
              </a:ext>
            </a:extLst>
          </p:cNvPr>
          <p:cNvSpPr>
            <a:spLocks noGrp="1"/>
          </p:cNvSpPr>
          <p:nvPr>
            <p:ph type="title"/>
          </p:nvPr>
        </p:nvSpPr>
        <p:spPr>
          <a:xfrm>
            <a:off x="557547" y="673807"/>
            <a:ext cx="4969046" cy="4087368"/>
          </a:xfrm>
        </p:spPr>
        <p:txBody>
          <a:bodyPr anchor="t">
            <a:normAutofit/>
          </a:bodyPr>
          <a:lstStyle/>
          <a:p>
            <a:r>
              <a:rPr lang="en-US" dirty="0"/>
              <a:t>Managing Conflict</a:t>
            </a:r>
            <a:br>
              <a:rPr lang="en-US" dirty="0"/>
            </a:br>
            <a:r>
              <a:rPr lang="en-US" dirty="0"/>
              <a:t>           2000-2015</a:t>
            </a:r>
          </a:p>
        </p:txBody>
      </p:sp>
      <p:graphicFrame>
        <p:nvGraphicFramePr>
          <p:cNvPr id="7" name="Content Placeholder 2">
            <a:extLst>
              <a:ext uri="{FF2B5EF4-FFF2-40B4-BE49-F238E27FC236}">
                <a16:creationId xmlns:a16="http://schemas.microsoft.com/office/drawing/2014/main" id="{A88E3FCB-06C0-5237-8F74-DB6C0FC5F119}"/>
              </a:ext>
            </a:extLst>
          </p:cNvPr>
          <p:cNvGraphicFramePr>
            <a:graphicFrameLocks noGrp="1"/>
          </p:cNvGraphicFramePr>
          <p:nvPr>
            <p:ph sz="quarter" idx="13"/>
            <p:extLst>
              <p:ext uri="{D42A27DB-BD31-4B8C-83A1-F6EECF244321}">
                <p14:modId xmlns:p14="http://schemas.microsoft.com/office/powerpoint/2010/main" val="1084909777"/>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943475" y="1538288"/>
          <a:ext cx="6404229" cy="408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table with numbers and symbols&#10;&#10;AI-generated content may be incorrect.">
            <a:extLst>
              <a:ext uri="{FF2B5EF4-FFF2-40B4-BE49-F238E27FC236}">
                <a16:creationId xmlns:a16="http://schemas.microsoft.com/office/drawing/2014/main" id="{5345D42C-2FB7-6E35-24BA-F0859284E0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628" y="3065910"/>
            <a:ext cx="4866300" cy="3424227"/>
          </a:xfrm>
          <a:prstGeom prst="rect">
            <a:avLst/>
          </a:prstGeom>
        </p:spPr>
      </p:pic>
      <p:pic>
        <p:nvPicPr>
          <p:cNvPr id="8" name="Picture 7" descr="A graph of different types of data&#10;&#10;AI-generated content may be incorrect.">
            <a:extLst>
              <a:ext uri="{FF2B5EF4-FFF2-40B4-BE49-F238E27FC236}">
                <a16:creationId xmlns:a16="http://schemas.microsoft.com/office/drawing/2014/main" id="{AC9EEBD5-4CB8-3C43-5F2A-749DBB2865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6194" y="3065909"/>
            <a:ext cx="5728719" cy="3424228"/>
          </a:xfrm>
          <a:prstGeom prst="rect">
            <a:avLst/>
          </a:prstGeom>
        </p:spPr>
      </p:pic>
    </p:spTree>
    <p:extLst>
      <p:ext uri="{BB962C8B-B14F-4D97-AF65-F5344CB8AC3E}">
        <p14:creationId xmlns:p14="http://schemas.microsoft.com/office/powerpoint/2010/main" val="33790595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F6B6-3F0F-71DB-5090-FE1D6CDB418A}"/>
              </a:ext>
            </a:extLst>
          </p:cNvPr>
          <p:cNvSpPr>
            <a:spLocks noGrp="1"/>
          </p:cNvSpPr>
          <p:nvPr>
            <p:ph type="title"/>
          </p:nvPr>
        </p:nvSpPr>
        <p:spPr>
          <a:xfrm>
            <a:off x="832104" y="832104"/>
            <a:ext cx="3493008" cy="4940661"/>
          </a:xfrm>
        </p:spPr>
        <p:txBody>
          <a:bodyPr anchor="t">
            <a:normAutofit/>
          </a:bodyPr>
          <a:lstStyle/>
          <a:p>
            <a:r>
              <a:rPr lang="en-US" dirty="0"/>
              <a:t>How We Know What We Know</a:t>
            </a:r>
          </a:p>
        </p:txBody>
      </p:sp>
      <p:sp>
        <p:nvSpPr>
          <p:cNvPr id="3" name="Content Placeholder 2">
            <a:extLst>
              <a:ext uri="{FF2B5EF4-FFF2-40B4-BE49-F238E27FC236}">
                <a16:creationId xmlns:a16="http://schemas.microsoft.com/office/drawing/2014/main" id="{911478C4-C5F9-ADC8-E1E2-9B0FA864FF99}"/>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11520" y="380834"/>
            <a:ext cx="6775704" cy="4937760"/>
          </a:xfrm>
        </p:spPr>
        <p:txBody>
          <a:bodyPr>
            <a:normAutofit/>
          </a:bodyPr>
          <a:lstStyle/>
          <a:p>
            <a:pPr marL="0" indent="0">
              <a:spcBef>
                <a:spcPts val="2500"/>
              </a:spcBef>
              <a:buNone/>
            </a:pPr>
            <a:r>
              <a:rPr lang="en-US" b="1" dirty="0"/>
              <a:t>Early Records &amp; Specimens</a:t>
            </a:r>
          </a:p>
          <a:p>
            <a:pPr marL="0" lvl="1" indent="0">
              <a:buNone/>
            </a:pPr>
            <a:r>
              <a:rPr lang="en-US" dirty="0"/>
              <a:t>Early data relied on trappers, naturalists, and museum records.</a:t>
            </a:r>
          </a:p>
          <a:p>
            <a:pPr marL="0" indent="0">
              <a:spcBef>
                <a:spcPts val="2500"/>
              </a:spcBef>
              <a:buNone/>
            </a:pPr>
            <a:r>
              <a:rPr lang="en-US" b="1" dirty="0"/>
              <a:t>Survey Era</a:t>
            </a:r>
          </a:p>
          <a:p>
            <a:pPr marL="0" lvl="1" indent="0">
              <a:buNone/>
            </a:pPr>
            <a:r>
              <a:rPr lang="en-US" dirty="0"/>
              <a:t>Late-20th-century surveys and tagging improved regional accuracy.</a:t>
            </a:r>
          </a:p>
          <a:p>
            <a:pPr marL="0" indent="0">
              <a:spcBef>
                <a:spcPts val="2500"/>
              </a:spcBef>
              <a:buNone/>
            </a:pPr>
            <a:r>
              <a:rPr lang="en-US" b="1" dirty="0"/>
              <a:t>Real-Time Coyotes</a:t>
            </a:r>
          </a:p>
          <a:p>
            <a:pPr marL="0" lvl="1" indent="0">
              <a:buNone/>
            </a:pPr>
            <a:r>
              <a:rPr lang="en-US" dirty="0"/>
              <a:t>GPS and citizen science now drive real-time wildlife mapping.</a:t>
            </a:r>
          </a:p>
        </p:txBody>
      </p:sp>
      <p:pic>
        <p:nvPicPr>
          <p:cNvPr id="5" name="Picture 4" descr="A map of the united states&#10;&#10;AI-generated content may be incorrect.">
            <a:extLst>
              <a:ext uri="{FF2B5EF4-FFF2-40B4-BE49-F238E27FC236}">
                <a16:creationId xmlns:a16="http://schemas.microsoft.com/office/drawing/2014/main" id="{07E24F86-EE03-58A2-81E4-7D70509A3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480" y="2725772"/>
            <a:ext cx="8067040" cy="3751394"/>
          </a:xfrm>
          <a:prstGeom prst="rect">
            <a:avLst/>
          </a:prstGeom>
        </p:spPr>
      </p:pic>
    </p:spTree>
    <p:extLst>
      <p:ext uri="{BB962C8B-B14F-4D97-AF65-F5344CB8AC3E}">
        <p14:creationId xmlns:p14="http://schemas.microsoft.com/office/powerpoint/2010/main" val="1533952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united states&#10;&#10;AI-generated content may be incorrect.">
            <a:extLst>
              <a:ext uri="{FF2B5EF4-FFF2-40B4-BE49-F238E27FC236}">
                <a16:creationId xmlns:a16="http://schemas.microsoft.com/office/drawing/2014/main" id="{C0BE9CBF-11F4-84C4-B98C-8CA70263E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836" y="3062373"/>
            <a:ext cx="7398327" cy="3440424"/>
          </a:xfrm>
          <a:prstGeom prst="rect">
            <a:avLst/>
          </a:prstGeom>
        </p:spPr>
      </p:pic>
      <p:sp>
        <p:nvSpPr>
          <p:cNvPr id="2" name="Title 1">
            <a:extLst>
              <a:ext uri="{FF2B5EF4-FFF2-40B4-BE49-F238E27FC236}">
                <a16:creationId xmlns:a16="http://schemas.microsoft.com/office/drawing/2014/main" id="{299199BE-EF0F-93F3-3561-6B70633E6F0F}"/>
              </a:ext>
            </a:extLst>
          </p:cNvPr>
          <p:cNvSpPr>
            <a:spLocks noGrp="1"/>
          </p:cNvSpPr>
          <p:nvPr>
            <p:ph type="title"/>
          </p:nvPr>
        </p:nvSpPr>
        <p:spPr>
          <a:xfrm>
            <a:off x="530653" y="576612"/>
            <a:ext cx="5397875" cy="2493900"/>
          </a:xfrm>
        </p:spPr>
        <p:txBody>
          <a:bodyPr anchor="t">
            <a:normAutofit/>
          </a:bodyPr>
          <a:lstStyle/>
          <a:p>
            <a:r>
              <a:rPr lang="en-US" dirty="0"/>
              <a:t>2020s: A Continental</a:t>
            </a:r>
            <a:br>
              <a:rPr lang="en-US" dirty="0"/>
            </a:br>
            <a:r>
              <a:rPr lang="en-US" dirty="0"/>
              <a:t>                          Species</a:t>
            </a:r>
          </a:p>
        </p:txBody>
      </p:sp>
      <p:sp>
        <p:nvSpPr>
          <p:cNvPr id="3" name="Content Placeholder 2">
            <a:extLst>
              <a:ext uri="{FF2B5EF4-FFF2-40B4-BE49-F238E27FC236}">
                <a16:creationId xmlns:a16="http://schemas.microsoft.com/office/drawing/2014/main" id="{D941050C-BD7D-7DC2-93C8-D8C2482BE7BC}"/>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94515" y="576612"/>
            <a:ext cx="6775704" cy="4937760"/>
          </a:xfrm>
        </p:spPr>
        <p:txBody>
          <a:bodyPr>
            <a:normAutofit/>
          </a:bodyPr>
          <a:lstStyle/>
          <a:p>
            <a:pPr marL="0" indent="0">
              <a:spcBef>
                <a:spcPts val="2500"/>
              </a:spcBef>
              <a:buNone/>
            </a:pPr>
            <a:r>
              <a:rPr lang="en-US" b="1" dirty="0"/>
              <a:t>Mainland North America</a:t>
            </a:r>
          </a:p>
          <a:p>
            <a:pPr marL="0" lvl="1" indent="0">
              <a:buNone/>
            </a:pPr>
            <a:r>
              <a:rPr lang="en-US" dirty="0"/>
              <a:t>Confirmed in 49 states minus Hawaii and southern Canada.</a:t>
            </a:r>
          </a:p>
          <a:p>
            <a:pPr marL="0" indent="0">
              <a:spcBef>
                <a:spcPts val="2500"/>
              </a:spcBef>
              <a:buNone/>
            </a:pPr>
            <a:r>
              <a:rPr lang="en-US" b="1" dirty="0"/>
              <a:t>Moving Southward</a:t>
            </a:r>
          </a:p>
          <a:p>
            <a:pPr marL="0" lvl="1" indent="0">
              <a:buNone/>
            </a:pPr>
            <a:r>
              <a:rPr lang="en-US" dirty="0"/>
              <a:t>Expansion continues south through Central America into Panama, approaching Colombia, a transcontinental leap.</a:t>
            </a:r>
          </a:p>
          <a:p>
            <a:pPr marL="0" indent="0">
              <a:spcBef>
                <a:spcPts val="2500"/>
              </a:spcBef>
              <a:buNone/>
            </a:pPr>
            <a:r>
              <a:rPr lang="en-US" b="1" dirty="0"/>
              <a:t>Beyond Any One Biome</a:t>
            </a:r>
          </a:p>
          <a:p>
            <a:pPr marL="0" lvl="1" indent="0">
              <a:buNone/>
            </a:pPr>
            <a:r>
              <a:rPr lang="en-US" dirty="0"/>
              <a:t>Exemplifies adaptability across climates and cultural boundaries.</a:t>
            </a:r>
          </a:p>
        </p:txBody>
      </p:sp>
    </p:spTree>
    <p:extLst>
      <p:ext uri="{BB962C8B-B14F-4D97-AF65-F5344CB8AC3E}">
        <p14:creationId xmlns:p14="http://schemas.microsoft.com/office/powerpoint/2010/main" val="3950876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AI-generated content may be incorrect.">
            <a:extLst>
              <a:ext uri="{FF2B5EF4-FFF2-40B4-BE49-F238E27FC236}">
                <a16:creationId xmlns:a16="http://schemas.microsoft.com/office/drawing/2014/main" id="{B13E118A-74E5-D66C-E343-E56EB1B8F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26" y="1162668"/>
            <a:ext cx="11483474" cy="5340129"/>
          </a:xfrm>
          <a:prstGeom prst="rect">
            <a:avLst/>
          </a:prstGeom>
        </p:spPr>
      </p:pic>
    </p:spTree>
    <p:extLst>
      <p:ext uri="{BB962C8B-B14F-4D97-AF65-F5344CB8AC3E}">
        <p14:creationId xmlns:p14="http://schemas.microsoft.com/office/powerpoint/2010/main" val="79350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CD00-1FE9-8A1C-21B6-5816D657B3BD}"/>
              </a:ext>
            </a:extLst>
          </p:cNvPr>
          <p:cNvSpPr>
            <a:spLocks noGrp="1"/>
          </p:cNvSpPr>
          <p:nvPr>
            <p:ph type="title"/>
          </p:nvPr>
        </p:nvSpPr>
        <p:spPr>
          <a:xfrm>
            <a:off x="623231" y="596803"/>
            <a:ext cx="3922776" cy="4087368"/>
          </a:xfrm>
        </p:spPr>
        <p:txBody>
          <a:bodyPr anchor="t">
            <a:normAutofit/>
          </a:bodyPr>
          <a:lstStyle/>
          <a:p>
            <a:r>
              <a:rPr lang="en-US" dirty="0"/>
              <a:t>Frontiers &amp;</a:t>
            </a:r>
            <a:br>
              <a:rPr lang="en-US" dirty="0"/>
            </a:br>
            <a:r>
              <a:rPr lang="en-US" dirty="0"/>
              <a:t>            Corridors</a:t>
            </a:r>
          </a:p>
        </p:txBody>
      </p:sp>
      <p:graphicFrame>
        <p:nvGraphicFramePr>
          <p:cNvPr id="7" name="Content Placeholder 2">
            <a:extLst>
              <a:ext uri="{FF2B5EF4-FFF2-40B4-BE49-F238E27FC236}">
                <a16:creationId xmlns:a16="http://schemas.microsoft.com/office/drawing/2014/main" id="{ED7C26A3-D834-D382-25D0-69AE483A4623}"/>
              </a:ext>
            </a:extLst>
          </p:cNvPr>
          <p:cNvGraphicFramePr>
            <a:graphicFrameLocks noGrp="1"/>
          </p:cNvGraphicFramePr>
          <p:nvPr>
            <p:ph sz="quarter" idx="13"/>
            <p:extLst>
              <p:ext uri="{D42A27DB-BD31-4B8C-83A1-F6EECF244321}">
                <p14:modId xmlns:p14="http://schemas.microsoft.com/office/powerpoint/2010/main" val="280958074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164539" y="850241"/>
          <a:ext cx="6404229" cy="408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map of the north america&#10;&#10;AI-generated content may be incorrect.">
            <a:extLst>
              <a:ext uri="{FF2B5EF4-FFF2-40B4-BE49-F238E27FC236}">
                <a16:creationId xmlns:a16="http://schemas.microsoft.com/office/drawing/2014/main" id="{416992FF-D323-D4A3-50B6-0BFBA7FD6A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204" y="2893925"/>
            <a:ext cx="7619591" cy="3580492"/>
          </a:xfrm>
          <a:prstGeom prst="rect">
            <a:avLst/>
          </a:prstGeom>
        </p:spPr>
      </p:pic>
    </p:spTree>
    <p:extLst>
      <p:ext uri="{BB962C8B-B14F-4D97-AF65-F5344CB8AC3E}">
        <p14:creationId xmlns:p14="http://schemas.microsoft.com/office/powerpoint/2010/main" val="36751377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B316-A5D0-5DCA-6406-5CA4AD3D5198}"/>
              </a:ext>
            </a:extLst>
          </p:cNvPr>
          <p:cNvSpPr>
            <a:spLocks noGrp="1"/>
          </p:cNvSpPr>
          <p:nvPr>
            <p:ph type="title"/>
          </p:nvPr>
        </p:nvSpPr>
        <p:spPr>
          <a:xfrm>
            <a:off x="641184" y="621089"/>
            <a:ext cx="7206577" cy="4940661"/>
          </a:xfrm>
        </p:spPr>
        <p:txBody>
          <a:bodyPr anchor="t">
            <a:normAutofit/>
          </a:bodyPr>
          <a:lstStyle/>
          <a:p>
            <a:r>
              <a:rPr lang="en-US" dirty="0"/>
              <a:t>Resilience in </a:t>
            </a:r>
            <a:br>
              <a:rPr lang="en-US" dirty="0"/>
            </a:br>
            <a:r>
              <a:rPr lang="en-US" dirty="0"/>
              <a:t>         Real Time</a:t>
            </a:r>
          </a:p>
        </p:txBody>
      </p:sp>
      <p:sp>
        <p:nvSpPr>
          <p:cNvPr id="3" name="Content Placeholder 2">
            <a:extLst>
              <a:ext uri="{FF2B5EF4-FFF2-40B4-BE49-F238E27FC236}">
                <a16:creationId xmlns:a16="http://schemas.microsoft.com/office/drawing/2014/main" id="{66DFCF3A-CCC7-3241-0BF2-EE0993FC3915}"/>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0" y="832104"/>
            <a:ext cx="6775704" cy="4937760"/>
          </a:xfrm>
        </p:spPr>
        <p:txBody>
          <a:bodyPr>
            <a:normAutofit/>
          </a:bodyPr>
          <a:lstStyle/>
          <a:p>
            <a:pPr marL="0" indent="0">
              <a:spcBef>
                <a:spcPts val="2500"/>
              </a:spcBef>
              <a:buNone/>
            </a:pPr>
            <a:r>
              <a:rPr lang="en-US" b="1" dirty="0"/>
              <a:t>Watching the Spread</a:t>
            </a:r>
          </a:p>
          <a:p>
            <a:pPr marL="0" lvl="1" indent="0">
              <a:buNone/>
            </a:pPr>
            <a:r>
              <a:rPr lang="en-US" dirty="0"/>
              <a:t>Animated map visualizes two centuries of range growth and impact.</a:t>
            </a:r>
          </a:p>
          <a:p>
            <a:pPr marL="0" indent="0">
              <a:spcBef>
                <a:spcPts val="2500"/>
              </a:spcBef>
              <a:buNone/>
            </a:pPr>
            <a:r>
              <a:rPr lang="en-US" b="1" dirty="0"/>
              <a:t>Seeing the Edges Change</a:t>
            </a:r>
          </a:p>
          <a:p>
            <a:pPr marL="0" lvl="1" indent="0">
              <a:buNone/>
            </a:pPr>
            <a:r>
              <a:rPr lang="en-US" dirty="0"/>
              <a:t>Shows spread, urban presence, and changing ecological boundaries.</a:t>
            </a:r>
          </a:p>
          <a:p>
            <a:pPr marL="0" indent="0">
              <a:spcBef>
                <a:spcPts val="2500"/>
              </a:spcBef>
              <a:buNone/>
            </a:pPr>
            <a:r>
              <a:rPr lang="en-US" b="1" dirty="0"/>
              <a:t>Coyotes in Our Image</a:t>
            </a:r>
          </a:p>
          <a:p>
            <a:pPr marL="0" lvl="1" indent="0">
              <a:buNone/>
            </a:pPr>
            <a:r>
              <a:rPr lang="en-US" dirty="0"/>
              <a:t>Demonstrates resilience and adaptation in human-shaped landscapes.</a:t>
            </a:r>
          </a:p>
        </p:txBody>
      </p:sp>
      <p:pic>
        <p:nvPicPr>
          <p:cNvPr id="5" name="Picture 4" descr="Worktools on blueprint">
            <a:extLst>
              <a:ext uri="{FF2B5EF4-FFF2-40B4-BE49-F238E27FC236}">
                <a16:creationId xmlns:a16="http://schemas.microsoft.com/office/drawing/2014/main" id="{F619DFFF-8918-6303-FC8F-597E71057E5F}"/>
              </a:ext>
            </a:extLst>
          </p:cNvPr>
          <p:cNvPicPr>
            <a:picLocks noChangeAspect="1"/>
          </p:cNvPicPr>
          <p:nvPr/>
        </p:nvPicPr>
        <p:blipFill>
          <a:blip r:embed="rId3">
            <a:extLst>
              <a:ext uri="{28A0092B-C50C-407E-A947-70E740481C1C}">
                <a14:useLocalDpi xmlns:a14="http://schemas.microsoft.com/office/drawing/2010/main" val="0"/>
              </a:ext>
            </a:extLst>
          </a:blip>
          <a:srcRect b="22469"/>
          <a:stretch>
            <a:fillRect/>
          </a:stretch>
        </p:blipFill>
        <p:spPr>
          <a:xfrm>
            <a:off x="5175504" y="3300984"/>
            <a:ext cx="6172200" cy="3190240"/>
          </a:xfrm>
          <a:prstGeom prst="rect">
            <a:avLst/>
          </a:prstGeom>
        </p:spPr>
      </p:pic>
    </p:spTree>
    <p:extLst>
      <p:ext uri="{BB962C8B-B14F-4D97-AF65-F5344CB8AC3E}">
        <p14:creationId xmlns:p14="http://schemas.microsoft.com/office/powerpoint/2010/main" val="68714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BD34-7C0E-1701-5E8C-DAA75751C66F}"/>
              </a:ext>
            </a:extLst>
          </p:cNvPr>
          <p:cNvSpPr>
            <a:spLocks noGrp="1"/>
          </p:cNvSpPr>
          <p:nvPr>
            <p:ph type="title"/>
          </p:nvPr>
        </p:nvSpPr>
        <p:spPr>
          <a:xfrm>
            <a:off x="680960" y="4952600"/>
            <a:ext cx="10835640" cy="786385"/>
          </a:xfrm>
        </p:spPr>
        <p:txBody>
          <a:bodyPr anchor="b">
            <a:normAutofit/>
          </a:bodyPr>
          <a:lstStyle/>
          <a:p>
            <a:r>
              <a:rPr lang="en-US"/>
              <a:t>Coyote Expansion Overview</a:t>
            </a:r>
          </a:p>
        </p:txBody>
      </p:sp>
      <p:pic>
        <p:nvPicPr>
          <p:cNvPr id="4" name="Picture 3" descr="View of earth from space">
            <a:extLst>
              <a:ext uri="{FF2B5EF4-FFF2-40B4-BE49-F238E27FC236}">
                <a16:creationId xmlns:a16="http://schemas.microsoft.com/office/drawing/2014/main" id="{6CF88806-03DC-EA08-E2D2-85DA1F8E1E9A}"/>
              </a:ext>
            </a:extLst>
          </p:cNvPr>
          <p:cNvPicPr>
            <a:picLocks noChangeAspect="1"/>
          </p:cNvPicPr>
          <p:nvPr/>
        </p:nvPicPr>
        <p:blipFill>
          <a:blip r:embed="rId3">
            <a:extLst>
              <a:ext uri="{28A0092B-C50C-407E-A947-70E740481C1C}">
                <a14:useLocalDpi xmlns:a14="http://schemas.microsoft.com/office/drawing/2010/main" val="0"/>
              </a:ext>
            </a:extLst>
          </a:blip>
          <a:srcRect t="19599" b="14759"/>
          <a:stretch>
            <a:fillRect/>
          </a:stretch>
        </p:blipFill>
        <p:spPr>
          <a:xfrm>
            <a:off x="348996" y="359053"/>
            <a:ext cx="11494008" cy="4206240"/>
          </a:xfrm>
          <a:prstGeom prst="rect">
            <a:avLst/>
          </a:prstGeom>
          <a:noFill/>
          <a:ln w="19050">
            <a:noFill/>
            <a:miter lim="800000"/>
          </a:ln>
        </p:spPr>
      </p:pic>
    </p:spTree>
    <p:extLst>
      <p:ext uri="{BB962C8B-B14F-4D97-AF65-F5344CB8AC3E}">
        <p14:creationId xmlns:p14="http://schemas.microsoft.com/office/powerpoint/2010/main" val="2890663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DE99-2F6F-EAE7-025D-63D09EA29D5C}"/>
              </a:ext>
            </a:extLst>
          </p:cNvPr>
          <p:cNvSpPr>
            <a:spLocks noGrp="1"/>
          </p:cNvSpPr>
          <p:nvPr>
            <p:ph type="title"/>
          </p:nvPr>
        </p:nvSpPr>
        <p:spPr>
          <a:xfrm>
            <a:off x="520315" y="529979"/>
            <a:ext cx="8124152" cy="2162421"/>
          </a:xfrm>
        </p:spPr>
        <p:txBody>
          <a:bodyPr anchor="t">
            <a:normAutofit/>
          </a:bodyPr>
          <a:lstStyle/>
          <a:p>
            <a:r>
              <a:rPr lang="en-US" dirty="0"/>
              <a:t>Executive Summary &amp; </a:t>
            </a:r>
            <a:br>
              <a:rPr lang="en-US" dirty="0"/>
            </a:br>
            <a:r>
              <a:rPr lang="en-US" dirty="0"/>
              <a:t>                      Guiding Questions</a:t>
            </a:r>
          </a:p>
        </p:txBody>
      </p:sp>
      <p:graphicFrame>
        <p:nvGraphicFramePr>
          <p:cNvPr id="7" name="Content Placeholder 2">
            <a:extLst>
              <a:ext uri="{FF2B5EF4-FFF2-40B4-BE49-F238E27FC236}">
                <a16:creationId xmlns:a16="http://schemas.microsoft.com/office/drawing/2014/main" id="{961F3E1E-4790-3895-028E-59972EE14EC4}"/>
              </a:ext>
            </a:extLst>
          </p:cNvPr>
          <p:cNvGraphicFramePr>
            <a:graphicFrameLocks noGrp="1"/>
          </p:cNvGraphicFramePr>
          <p:nvPr>
            <p:ph sz="quarter" idx="13"/>
            <p:extLst>
              <p:ext uri="{D42A27DB-BD31-4B8C-83A1-F6EECF244321}">
                <p14:modId xmlns:p14="http://schemas.microsoft.com/office/powerpoint/2010/main" val="11597211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312704" y="1565790"/>
          <a:ext cx="6404229" cy="408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map of the united states&#10;&#10;AI-generated content may be incorrect.">
            <a:extLst>
              <a:ext uri="{FF2B5EF4-FFF2-40B4-BE49-F238E27FC236}">
                <a16:creationId xmlns:a16="http://schemas.microsoft.com/office/drawing/2014/main" id="{7FE375A7-57F7-ACCD-1D7C-9E04D16005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4062" y="3144253"/>
            <a:ext cx="6975077" cy="3277631"/>
          </a:xfrm>
          <a:prstGeom prst="rect">
            <a:avLst/>
          </a:prstGeom>
        </p:spPr>
      </p:pic>
    </p:spTree>
    <p:extLst>
      <p:ext uri="{BB962C8B-B14F-4D97-AF65-F5344CB8AC3E}">
        <p14:creationId xmlns:p14="http://schemas.microsoft.com/office/powerpoint/2010/main" val="15893584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DD155-DA81-DA61-38B3-EA6B3108A37A}"/>
              </a:ext>
            </a:extLst>
          </p:cNvPr>
          <p:cNvSpPr>
            <a:spLocks noGrp="1"/>
          </p:cNvSpPr>
          <p:nvPr>
            <p:ph type="title"/>
          </p:nvPr>
        </p:nvSpPr>
        <p:spPr>
          <a:xfrm>
            <a:off x="832104" y="832104"/>
            <a:ext cx="3493008" cy="4940661"/>
          </a:xfrm>
        </p:spPr>
        <p:txBody>
          <a:bodyPr anchor="t">
            <a:normAutofit/>
          </a:bodyPr>
          <a:lstStyle/>
          <a:p>
            <a:r>
              <a:rPr lang="en-US"/>
              <a:t>Conclusion: Coyotes as a Mirror</a:t>
            </a:r>
          </a:p>
        </p:txBody>
      </p:sp>
      <p:sp>
        <p:nvSpPr>
          <p:cNvPr id="3" name="Content Placeholder 2">
            <a:extLst>
              <a:ext uri="{FF2B5EF4-FFF2-40B4-BE49-F238E27FC236}">
                <a16:creationId xmlns:a16="http://schemas.microsoft.com/office/drawing/2014/main" id="{08A8BAE7-5E67-C729-5311-88AFF81B966C}"/>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0" y="832104"/>
            <a:ext cx="6775704" cy="4937760"/>
          </a:xfrm>
        </p:spPr>
        <p:txBody>
          <a:bodyPr>
            <a:normAutofit/>
          </a:bodyPr>
          <a:lstStyle/>
          <a:p>
            <a:pPr marL="0" indent="0">
              <a:spcBef>
                <a:spcPts val="2500"/>
              </a:spcBef>
              <a:buFont typeface="Arial" panose="020B0604020202020204" pitchFamily="34" charset="0"/>
              <a:buNone/>
            </a:pPr>
            <a:r>
              <a:rPr lang="en-US" b="1"/>
              <a:t>Historical Population Data</a:t>
            </a:r>
          </a:p>
          <a:p>
            <a:pPr marL="0" lvl="1" indent="0">
              <a:buFont typeface="Arial" panose="020B0604020202020204" pitchFamily="34" charset="0"/>
              <a:buNone/>
            </a:pPr>
            <a:r>
              <a:t>1930s maps reveal under-measured coyote populations limited to western regions.</a:t>
            </a:r>
            <a:endParaRPr lang="en-US"/>
          </a:p>
          <a:p>
            <a:pPr marL="0" indent="0">
              <a:spcBef>
                <a:spcPts val="2500"/>
              </a:spcBef>
              <a:buFont typeface="Arial" panose="020B0604020202020204" pitchFamily="34" charset="0"/>
              <a:buNone/>
            </a:pPr>
            <a:r>
              <a:rPr lang="en-US" b="1"/>
              <a:t>Expansion and Frontier Families</a:t>
            </a:r>
          </a:p>
          <a:p>
            <a:pPr marL="0" lvl="1" indent="0">
              <a:buFont typeface="Arial" panose="020B0604020202020204" pitchFamily="34" charset="0"/>
              <a:buNone/>
            </a:pPr>
            <a:r>
              <a:t>Late 20th century data show rapid coyote spread and establishment of frontier family groups.</a:t>
            </a:r>
            <a:endParaRPr lang="en-US"/>
          </a:p>
          <a:p>
            <a:pPr marL="0" indent="0">
              <a:spcBef>
                <a:spcPts val="2500"/>
              </a:spcBef>
              <a:buFont typeface="Arial" panose="020B0604020202020204" pitchFamily="34" charset="0"/>
              <a:buNone/>
            </a:pPr>
            <a:r>
              <a:rPr lang="en-US" b="1"/>
              <a:t>Urban Adaptation and Risks</a:t>
            </a:r>
          </a:p>
          <a:p>
            <a:pPr marL="0" lvl="1" indent="0">
              <a:buFont typeface="Arial" panose="020B0604020202020204" pitchFamily="34" charset="0"/>
              <a:buNone/>
            </a:pPr>
            <a:r>
              <a:t>Modern era maps highlight coyotes adapting to urban environments with new associated risks.</a:t>
            </a:r>
            <a:endParaRPr lang="en-US"/>
          </a:p>
          <a:p>
            <a:pPr marL="0" indent="0">
              <a:spcBef>
                <a:spcPts val="2500"/>
              </a:spcBef>
              <a:buFont typeface="Arial" panose="020B0604020202020204" pitchFamily="34" charset="0"/>
              <a:buNone/>
            </a:pPr>
            <a:r>
              <a:rPr lang="en-US" b="1"/>
              <a:t>Ecological and Societal Reflection</a:t>
            </a:r>
          </a:p>
          <a:p>
            <a:pPr marL="0" lvl="1" indent="0">
              <a:buFont typeface="Arial" panose="020B0604020202020204" pitchFamily="34" charset="0"/>
              <a:buNone/>
            </a:pPr>
            <a:r>
              <a:t>Coyotes serve as indicators of land use changes and evolving data collection practices reflecting broader societal trends.</a:t>
            </a:r>
            <a:endParaRPr lang="en-US"/>
          </a:p>
        </p:txBody>
      </p:sp>
      <p:pic>
        <p:nvPicPr>
          <p:cNvPr id="4" name="Picture 3" descr="Young coyotes">
            <a:extLst>
              <a:ext uri="{FF2B5EF4-FFF2-40B4-BE49-F238E27FC236}">
                <a16:creationId xmlns:a16="http://schemas.microsoft.com/office/drawing/2014/main" id="{E53AC876-FF50-1D85-3642-020CDDC21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11" y="3429000"/>
            <a:ext cx="4591706" cy="3061137"/>
          </a:xfrm>
          <a:prstGeom prst="rect">
            <a:avLst/>
          </a:prstGeom>
        </p:spPr>
      </p:pic>
    </p:spTree>
    <p:extLst>
      <p:ext uri="{BB962C8B-B14F-4D97-AF65-F5344CB8AC3E}">
        <p14:creationId xmlns:p14="http://schemas.microsoft.com/office/powerpoint/2010/main" val="3906784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4D50-BED2-CF3B-1677-5BE6067AE36F}"/>
              </a:ext>
            </a:extLst>
          </p:cNvPr>
          <p:cNvSpPr>
            <a:spLocks noGrp="1"/>
          </p:cNvSpPr>
          <p:nvPr>
            <p:ph type="title"/>
          </p:nvPr>
        </p:nvSpPr>
        <p:spPr>
          <a:xfrm>
            <a:off x="1474076" y="1359775"/>
            <a:ext cx="7909560" cy="4334256"/>
          </a:xfrm>
        </p:spPr>
        <p:txBody>
          <a:bodyPr anchor="b">
            <a:normAutofit/>
          </a:bodyPr>
          <a:lstStyle/>
          <a:p>
            <a:r>
              <a:rPr lang="en-US"/>
              <a:t>Early Expansion (1800s–1930s)</a:t>
            </a:r>
          </a:p>
        </p:txBody>
      </p:sp>
    </p:spTree>
    <p:extLst>
      <p:ext uri="{BB962C8B-B14F-4D97-AF65-F5344CB8AC3E}">
        <p14:creationId xmlns:p14="http://schemas.microsoft.com/office/powerpoint/2010/main" val="9181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A7E6-DD74-D8D4-DE50-656491996627}"/>
              </a:ext>
            </a:extLst>
          </p:cNvPr>
          <p:cNvSpPr>
            <a:spLocks noGrp="1"/>
          </p:cNvSpPr>
          <p:nvPr>
            <p:ph type="title"/>
          </p:nvPr>
        </p:nvSpPr>
        <p:spPr>
          <a:xfrm>
            <a:off x="1474076" y="1359775"/>
            <a:ext cx="7909560" cy="4334256"/>
          </a:xfrm>
        </p:spPr>
        <p:txBody>
          <a:bodyPr anchor="b">
            <a:normAutofit/>
          </a:bodyPr>
          <a:lstStyle/>
          <a:p>
            <a:r>
              <a:rPr lang="en-US"/>
              <a:t>Continental Expansion (1995–2005)</a:t>
            </a:r>
          </a:p>
        </p:txBody>
      </p:sp>
    </p:spTree>
    <p:extLst>
      <p:ext uri="{BB962C8B-B14F-4D97-AF65-F5344CB8AC3E}">
        <p14:creationId xmlns:p14="http://schemas.microsoft.com/office/powerpoint/2010/main" val="1170132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9F91-76EC-DA68-7E19-32D7CF5CA74B}"/>
              </a:ext>
            </a:extLst>
          </p:cNvPr>
          <p:cNvSpPr>
            <a:spLocks noGrp="1"/>
          </p:cNvSpPr>
          <p:nvPr>
            <p:ph type="title"/>
          </p:nvPr>
        </p:nvSpPr>
        <p:spPr>
          <a:xfrm>
            <a:off x="1474076" y="1359775"/>
            <a:ext cx="7909560" cy="4334256"/>
          </a:xfrm>
        </p:spPr>
        <p:txBody>
          <a:bodyPr anchor="b">
            <a:normAutofit/>
          </a:bodyPr>
          <a:lstStyle/>
          <a:p>
            <a:r>
              <a:rPr lang="en-US"/>
              <a:t>Modern Era (2015–2025)</a:t>
            </a:r>
          </a:p>
        </p:txBody>
      </p:sp>
    </p:spTree>
    <p:extLst>
      <p:ext uri="{BB962C8B-B14F-4D97-AF65-F5344CB8AC3E}">
        <p14:creationId xmlns:p14="http://schemas.microsoft.com/office/powerpoint/2010/main" val="1267138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9251-0D52-8C91-0B06-60D58CEF5C84}"/>
              </a:ext>
            </a:extLst>
          </p:cNvPr>
          <p:cNvSpPr>
            <a:spLocks noGrp="1"/>
          </p:cNvSpPr>
          <p:nvPr>
            <p:ph type="title"/>
          </p:nvPr>
        </p:nvSpPr>
        <p:spPr>
          <a:xfrm>
            <a:off x="1474076" y="1359775"/>
            <a:ext cx="7909560" cy="4334256"/>
          </a:xfrm>
        </p:spPr>
        <p:txBody>
          <a:bodyPr anchor="b">
            <a:normAutofit/>
          </a:bodyPr>
          <a:lstStyle/>
          <a:p>
            <a:r>
              <a:rPr lang="en-US"/>
              <a:t>Data and Reflection</a:t>
            </a:r>
          </a:p>
        </p:txBody>
      </p:sp>
    </p:spTree>
    <p:extLst>
      <p:ext uri="{BB962C8B-B14F-4D97-AF65-F5344CB8AC3E}">
        <p14:creationId xmlns:p14="http://schemas.microsoft.com/office/powerpoint/2010/main" val="4126682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2DF5-A405-63AF-2337-4BEA9C27C142}"/>
              </a:ext>
            </a:extLst>
          </p:cNvPr>
          <p:cNvSpPr>
            <a:spLocks noGrp="1"/>
          </p:cNvSpPr>
          <p:nvPr>
            <p:ph type="title"/>
          </p:nvPr>
        </p:nvSpPr>
        <p:spPr>
          <a:xfrm>
            <a:off x="337254" y="437067"/>
            <a:ext cx="6086763" cy="685802"/>
          </a:xfrm>
        </p:spPr>
        <p:txBody>
          <a:bodyPr anchor="t">
            <a:normAutofit fontScale="90000"/>
          </a:bodyPr>
          <a:lstStyle/>
          <a:p>
            <a:r>
              <a:rPr lang="en-US" dirty="0"/>
              <a:t>1900s: Crossing the Mississippi</a:t>
            </a:r>
          </a:p>
        </p:txBody>
      </p:sp>
      <p:pic>
        <p:nvPicPr>
          <p:cNvPr id="4" name="Picture 3" descr="A map of the north america&#10;&#10;AI-generated content may be incorrect.">
            <a:extLst>
              <a:ext uri="{FF2B5EF4-FFF2-40B4-BE49-F238E27FC236}">
                <a16:creationId xmlns:a16="http://schemas.microsoft.com/office/drawing/2014/main" id="{0B485637-9036-5A80-88D9-0B2C40A2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655" y="991748"/>
            <a:ext cx="7314830" cy="3401596"/>
          </a:xfrm>
          <a:prstGeom prst="rect">
            <a:avLst/>
          </a:prstGeom>
        </p:spPr>
      </p:pic>
      <p:graphicFrame>
        <p:nvGraphicFramePr>
          <p:cNvPr id="7" name="Content Placeholder 2">
            <a:extLst>
              <a:ext uri="{FF2B5EF4-FFF2-40B4-BE49-F238E27FC236}">
                <a16:creationId xmlns:a16="http://schemas.microsoft.com/office/drawing/2014/main" id="{629FAB78-6354-5D9C-5052-F52AAB471540}"/>
              </a:ext>
            </a:extLst>
          </p:cNvPr>
          <p:cNvGraphicFramePr>
            <a:graphicFrameLocks noGrp="1"/>
          </p:cNvGraphicFramePr>
          <p:nvPr>
            <p:ph sz="quarter" idx="13"/>
            <p:extLst>
              <p:ext uri="{D42A27DB-BD31-4B8C-83A1-F6EECF244321}">
                <p14:modId xmlns:p14="http://schemas.microsoft.com/office/powerpoint/2010/main" val="366376689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37254" y="4510088"/>
          <a:ext cx="6404229" cy="1910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317265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BEE5206-F31F-46A0-15B2-F623824908F9}"/>
              </a:ext>
            </a:extLst>
          </p:cNvPr>
          <p:cNvGraphicFramePr>
            <a:graphicFrameLocks noGrp="1"/>
          </p:cNvGraphicFramePr>
          <p:nvPr>
            <p:ph sz="quarter" idx="13"/>
            <p:extLst>
              <p:ext uri="{D42A27DB-BD31-4B8C-83A1-F6EECF244321}">
                <p14:modId xmlns:p14="http://schemas.microsoft.com/office/powerpoint/2010/main" val="2387401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306512" y="1714500"/>
          <a:ext cx="6404229" cy="4087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map of the united states&#10;&#10;AI-generated content may be incorrect.">
            <a:extLst>
              <a:ext uri="{FF2B5EF4-FFF2-40B4-BE49-F238E27FC236}">
                <a16:creationId xmlns:a16="http://schemas.microsoft.com/office/drawing/2014/main" id="{5BE830E9-3A2B-20D6-CE96-4B26458E4B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4970" y="2883569"/>
            <a:ext cx="5713657" cy="3429000"/>
          </a:xfrm>
          <a:prstGeom prst="rect">
            <a:avLst/>
          </a:prstGeom>
        </p:spPr>
      </p:pic>
      <p:sp>
        <p:nvSpPr>
          <p:cNvPr id="5" name="Title 4">
            <a:extLst>
              <a:ext uri="{FF2B5EF4-FFF2-40B4-BE49-F238E27FC236}">
                <a16:creationId xmlns:a16="http://schemas.microsoft.com/office/drawing/2014/main" id="{98CB3C5F-D3BB-8EFB-4BD1-61EF0BCAA622}"/>
              </a:ext>
            </a:extLst>
          </p:cNvPr>
          <p:cNvSpPr>
            <a:spLocks noGrp="1"/>
          </p:cNvSpPr>
          <p:nvPr>
            <p:ph type="title"/>
          </p:nvPr>
        </p:nvSpPr>
        <p:spPr>
          <a:xfrm>
            <a:off x="503196" y="545431"/>
            <a:ext cx="5457338" cy="2338138"/>
          </a:xfrm>
        </p:spPr>
        <p:txBody>
          <a:bodyPr/>
          <a:lstStyle/>
          <a:p>
            <a:r>
              <a:rPr lang="en-US" dirty="0"/>
              <a:t>1800s:</a:t>
            </a:r>
            <a:br>
              <a:rPr lang="en-US" dirty="0"/>
            </a:br>
            <a:r>
              <a:rPr lang="en-US" dirty="0"/>
              <a:t>  Origins &amp;                     	Opportunity</a:t>
            </a:r>
          </a:p>
        </p:txBody>
      </p:sp>
    </p:spTree>
    <p:extLst>
      <p:ext uri="{BB962C8B-B14F-4D97-AF65-F5344CB8AC3E}">
        <p14:creationId xmlns:p14="http://schemas.microsoft.com/office/powerpoint/2010/main" val="766334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64F51-0ABD-C088-64FF-85E548CD0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8E61C-CF99-269C-7740-29DBAB148666}"/>
              </a:ext>
            </a:extLst>
          </p:cNvPr>
          <p:cNvSpPr>
            <a:spLocks noGrp="1"/>
          </p:cNvSpPr>
          <p:nvPr>
            <p:ph type="title"/>
          </p:nvPr>
        </p:nvSpPr>
        <p:spPr>
          <a:xfrm>
            <a:off x="337254" y="437067"/>
            <a:ext cx="6086763" cy="685802"/>
          </a:xfrm>
        </p:spPr>
        <p:txBody>
          <a:bodyPr anchor="t">
            <a:normAutofit fontScale="90000"/>
          </a:bodyPr>
          <a:lstStyle/>
          <a:p>
            <a:r>
              <a:rPr lang="en-US" dirty="0"/>
              <a:t>1900s: Crossing the Mississippi</a:t>
            </a:r>
          </a:p>
        </p:txBody>
      </p:sp>
      <p:graphicFrame>
        <p:nvGraphicFramePr>
          <p:cNvPr id="7" name="Content Placeholder 2">
            <a:extLst>
              <a:ext uri="{FF2B5EF4-FFF2-40B4-BE49-F238E27FC236}">
                <a16:creationId xmlns:a16="http://schemas.microsoft.com/office/drawing/2014/main" id="{C343E059-DD88-A940-143C-B8C02323ACBE}"/>
              </a:ext>
            </a:extLst>
          </p:cNvPr>
          <p:cNvGraphicFramePr>
            <a:graphicFrameLocks noGrp="1"/>
          </p:cNvGraphicFramePr>
          <p:nvPr>
            <p:ph sz="quarter" idx="13"/>
            <p:extLst>
              <p:ext uri="{D42A27DB-BD31-4B8C-83A1-F6EECF244321}">
                <p14:modId xmlns:p14="http://schemas.microsoft.com/office/powerpoint/2010/main" val="243014041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37254" y="4510088"/>
          <a:ext cx="6404229" cy="19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map of the united states&#10;&#10;AI-generated content may be incorrect.">
            <a:extLst>
              <a:ext uri="{FF2B5EF4-FFF2-40B4-BE49-F238E27FC236}">
                <a16:creationId xmlns:a16="http://schemas.microsoft.com/office/drawing/2014/main" id="{7181C657-EF17-8983-2203-AF26C5227A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4754" y="1122869"/>
            <a:ext cx="6884002" cy="3201249"/>
          </a:xfrm>
          <a:prstGeom prst="rect">
            <a:avLst/>
          </a:prstGeom>
        </p:spPr>
      </p:pic>
    </p:spTree>
    <p:extLst>
      <p:ext uri="{BB962C8B-B14F-4D97-AF65-F5344CB8AC3E}">
        <p14:creationId xmlns:p14="http://schemas.microsoft.com/office/powerpoint/2010/main" val="4411798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471A0-5877-8408-405C-DABD8767D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45D9E-D1D8-606E-41D7-B205A474D81C}"/>
              </a:ext>
            </a:extLst>
          </p:cNvPr>
          <p:cNvSpPr>
            <a:spLocks noGrp="1"/>
          </p:cNvSpPr>
          <p:nvPr>
            <p:ph type="title"/>
          </p:nvPr>
        </p:nvSpPr>
        <p:spPr>
          <a:xfrm>
            <a:off x="337254" y="437067"/>
            <a:ext cx="6086763" cy="685802"/>
          </a:xfrm>
        </p:spPr>
        <p:txBody>
          <a:bodyPr anchor="t">
            <a:normAutofit fontScale="90000"/>
          </a:bodyPr>
          <a:lstStyle/>
          <a:p>
            <a:r>
              <a:rPr lang="en-US" dirty="0"/>
              <a:t>1930s: Consolidation in the West</a:t>
            </a:r>
          </a:p>
        </p:txBody>
      </p:sp>
      <p:pic>
        <p:nvPicPr>
          <p:cNvPr id="4" name="Picture 3" descr="A map of the north america&#10;&#10;AI-generated content may be incorrect.">
            <a:extLst>
              <a:ext uri="{FF2B5EF4-FFF2-40B4-BE49-F238E27FC236}">
                <a16:creationId xmlns:a16="http://schemas.microsoft.com/office/drawing/2014/main" id="{57C489D5-E953-4EEB-6FA9-88AD59662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619" y="1122868"/>
            <a:ext cx="7032866" cy="3270475"/>
          </a:xfrm>
          <a:prstGeom prst="rect">
            <a:avLst/>
          </a:prstGeom>
        </p:spPr>
      </p:pic>
      <p:graphicFrame>
        <p:nvGraphicFramePr>
          <p:cNvPr id="7" name="Content Placeholder 2">
            <a:extLst>
              <a:ext uri="{FF2B5EF4-FFF2-40B4-BE49-F238E27FC236}">
                <a16:creationId xmlns:a16="http://schemas.microsoft.com/office/drawing/2014/main" id="{46083B8D-E719-8858-E5FD-C8D7A991266D}"/>
              </a:ext>
            </a:extLst>
          </p:cNvPr>
          <p:cNvGraphicFramePr>
            <a:graphicFrameLocks noGrp="1"/>
          </p:cNvGraphicFramePr>
          <p:nvPr>
            <p:ph sz="quarter" idx="13"/>
            <p:extLst>
              <p:ext uri="{D42A27DB-BD31-4B8C-83A1-F6EECF244321}">
                <p14:modId xmlns:p14="http://schemas.microsoft.com/office/powerpoint/2010/main" val="143165372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37254" y="4510088"/>
          <a:ext cx="6404229" cy="1910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403171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905F1-C9BC-9F1A-02C0-9BC8C37A8F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37A76-FFBE-E973-F075-B06DC2C1B5E9}"/>
              </a:ext>
            </a:extLst>
          </p:cNvPr>
          <p:cNvSpPr>
            <a:spLocks noGrp="1"/>
          </p:cNvSpPr>
          <p:nvPr>
            <p:ph type="title"/>
          </p:nvPr>
        </p:nvSpPr>
        <p:spPr>
          <a:xfrm>
            <a:off x="337253" y="437066"/>
            <a:ext cx="9207799" cy="830259"/>
          </a:xfrm>
        </p:spPr>
        <p:txBody>
          <a:bodyPr anchor="t">
            <a:normAutofit fontScale="90000"/>
          </a:bodyPr>
          <a:lstStyle/>
          <a:p>
            <a:r>
              <a:rPr lang="en-US" dirty="0"/>
              <a:t>1900–1960: Early Urban</a:t>
            </a:r>
            <a:br>
              <a:rPr lang="en-US" dirty="0"/>
            </a:br>
            <a:r>
              <a:rPr lang="en-US" dirty="0"/>
              <a:t>                                          Edge Dwellers </a:t>
            </a:r>
          </a:p>
        </p:txBody>
      </p:sp>
      <p:graphicFrame>
        <p:nvGraphicFramePr>
          <p:cNvPr id="7" name="Content Placeholder 2">
            <a:extLst>
              <a:ext uri="{FF2B5EF4-FFF2-40B4-BE49-F238E27FC236}">
                <a16:creationId xmlns:a16="http://schemas.microsoft.com/office/drawing/2014/main" id="{2E2C8991-65B6-BEF6-3A47-E105CB72EFE8}"/>
              </a:ext>
            </a:extLst>
          </p:cNvPr>
          <p:cNvGraphicFramePr>
            <a:graphicFrameLocks noGrp="1"/>
          </p:cNvGraphicFramePr>
          <p:nvPr>
            <p:ph sz="quarter" idx="13"/>
            <p:extLst>
              <p:ext uri="{D42A27DB-BD31-4B8C-83A1-F6EECF244321}">
                <p14:modId xmlns:p14="http://schemas.microsoft.com/office/powerpoint/2010/main" val="1835821446"/>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81634" y="1406268"/>
          <a:ext cx="5461966" cy="1629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satellite image of the earth&#10;&#10;AI-generated content may be incorrect.">
            <a:extLst>
              <a:ext uri="{FF2B5EF4-FFF2-40B4-BE49-F238E27FC236}">
                <a16:creationId xmlns:a16="http://schemas.microsoft.com/office/drawing/2014/main" id="{4974468B-DC43-0123-5CA0-50E0D38348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2801" y="2553782"/>
            <a:ext cx="8517466" cy="3960854"/>
          </a:xfrm>
          <a:prstGeom prst="rect">
            <a:avLst/>
          </a:prstGeom>
        </p:spPr>
      </p:pic>
    </p:spTree>
    <p:extLst>
      <p:ext uri="{BB962C8B-B14F-4D97-AF65-F5344CB8AC3E}">
        <p14:creationId xmlns:p14="http://schemas.microsoft.com/office/powerpoint/2010/main" val="40215590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atellite image of the earth&#10;&#10;AI-generated content may be incorrect.">
            <a:extLst>
              <a:ext uri="{FF2B5EF4-FFF2-40B4-BE49-F238E27FC236}">
                <a16:creationId xmlns:a16="http://schemas.microsoft.com/office/drawing/2014/main" id="{BFCB3F50-8D8C-EA71-C692-744A9DE66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05" y="1155028"/>
            <a:ext cx="11525362" cy="5359608"/>
          </a:xfrm>
          <a:prstGeom prst="rect">
            <a:avLst/>
          </a:prstGeom>
        </p:spPr>
      </p:pic>
    </p:spTree>
    <p:extLst>
      <p:ext uri="{BB962C8B-B14F-4D97-AF65-F5344CB8AC3E}">
        <p14:creationId xmlns:p14="http://schemas.microsoft.com/office/powerpoint/2010/main" val="396507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A6A8-FA02-EDBE-16F0-A1158F84BE1A}"/>
              </a:ext>
            </a:extLst>
          </p:cNvPr>
          <p:cNvSpPr>
            <a:spLocks noGrp="1"/>
          </p:cNvSpPr>
          <p:nvPr>
            <p:ph type="title"/>
          </p:nvPr>
        </p:nvSpPr>
        <p:spPr>
          <a:xfrm>
            <a:off x="381637" y="413246"/>
            <a:ext cx="6884402" cy="1641696"/>
          </a:xfrm>
        </p:spPr>
        <p:txBody>
          <a:bodyPr anchor="t">
            <a:normAutofit/>
          </a:bodyPr>
          <a:lstStyle/>
          <a:p>
            <a:r>
              <a:rPr lang="en-US" dirty="0"/>
              <a:t>1970s–1990s: </a:t>
            </a:r>
            <a:br>
              <a:rPr lang="en-US" dirty="0"/>
            </a:br>
            <a:r>
              <a:rPr lang="en-US" dirty="0"/>
              <a:t>     The Continental Expanse</a:t>
            </a:r>
          </a:p>
        </p:txBody>
      </p:sp>
      <p:pic>
        <p:nvPicPr>
          <p:cNvPr id="4" name="Picture 3" descr="A map of the north america&#10;&#10;AI-generated content may be incorrect.">
            <a:extLst>
              <a:ext uri="{FF2B5EF4-FFF2-40B4-BE49-F238E27FC236}">
                <a16:creationId xmlns:a16="http://schemas.microsoft.com/office/drawing/2014/main" id="{099A23D2-06A8-34C5-43B9-05BF5146D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025" y="3090529"/>
            <a:ext cx="7212963" cy="3354225"/>
          </a:xfrm>
          <a:prstGeom prst="rect">
            <a:avLst/>
          </a:prstGeom>
        </p:spPr>
      </p:pic>
      <p:graphicFrame>
        <p:nvGraphicFramePr>
          <p:cNvPr id="7" name="Content Placeholder 2">
            <a:extLst>
              <a:ext uri="{FF2B5EF4-FFF2-40B4-BE49-F238E27FC236}">
                <a16:creationId xmlns:a16="http://schemas.microsoft.com/office/drawing/2014/main" id="{D1349D98-053F-FD5D-AA8B-70C13A23E23E}"/>
              </a:ext>
            </a:extLst>
          </p:cNvPr>
          <p:cNvGraphicFramePr>
            <a:graphicFrameLocks noGrp="1"/>
          </p:cNvGraphicFramePr>
          <p:nvPr>
            <p:ph sz="quarter" idx="13"/>
            <p:extLst>
              <p:ext uri="{D42A27DB-BD31-4B8C-83A1-F6EECF244321}">
                <p14:modId xmlns:p14="http://schemas.microsoft.com/office/powerpoint/2010/main" val="395943242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22763" y="1462781"/>
          <a:ext cx="6404229" cy="2522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07797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1F9E-E36B-A0CA-AC09-E61971FDF4B0}"/>
              </a:ext>
            </a:extLst>
          </p:cNvPr>
          <p:cNvSpPr>
            <a:spLocks noGrp="1"/>
          </p:cNvSpPr>
          <p:nvPr>
            <p:ph type="title"/>
          </p:nvPr>
        </p:nvSpPr>
        <p:spPr>
          <a:xfrm>
            <a:off x="383680" y="417261"/>
            <a:ext cx="11424640" cy="670875"/>
          </a:xfrm>
        </p:spPr>
        <p:txBody>
          <a:bodyPr anchor="t">
            <a:normAutofit/>
          </a:bodyPr>
          <a:lstStyle/>
          <a:p>
            <a:r>
              <a:rPr lang="en-US" dirty="0"/>
              <a:t>1960s/70s: NY, Alaska, Central America</a:t>
            </a:r>
          </a:p>
        </p:txBody>
      </p:sp>
      <p:pic>
        <p:nvPicPr>
          <p:cNvPr id="5" name="Picture 4" descr="A map of the north america&#10;&#10;AI-generated content may be incorrect.">
            <a:extLst>
              <a:ext uri="{FF2B5EF4-FFF2-40B4-BE49-F238E27FC236}">
                <a16:creationId xmlns:a16="http://schemas.microsoft.com/office/drawing/2014/main" id="{75B10CA1-3277-3CC7-A98C-1ED14624E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271" y="2874231"/>
            <a:ext cx="7669457" cy="3566508"/>
          </a:xfrm>
          <a:prstGeom prst="snip2DiagRect">
            <a:avLst/>
          </a:prstGeom>
          <a:solidFill>
            <a:srgbClr val="FFFFFF">
              <a:shade val="85000"/>
            </a:srgbClr>
          </a:solidFill>
          <a:ln w="5715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aphicFrame>
        <p:nvGraphicFramePr>
          <p:cNvPr id="3" name="Content Placeholder 2">
            <a:extLst>
              <a:ext uri="{FF2B5EF4-FFF2-40B4-BE49-F238E27FC236}">
                <a16:creationId xmlns:a16="http://schemas.microsoft.com/office/drawing/2014/main" id="{08945D91-AEBF-4E8C-F866-568BDAAA5FC0}"/>
              </a:ext>
            </a:extLst>
          </p:cNvPr>
          <p:cNvGraphicFramePr>
            <a:graphicFrameLocks noGrp="1"/>
          </p:cNvGraphicFramePr>
          <p:nvPr>
            <p:ph sz="quarter" idx="13"/>
            <p:extLst>
              <p:ext uri="{D42A27DB-BD31-4B8C-83A1-F6EECF244321}">
                <p14:modId xmlns:p14="http://schemas.microsoft.com/office/powerpoint/2010/main" val="113450545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301421" y="1167813"/>
          <a:ext cx="6404229" cy="2522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79649838"/>
      </p:ext>
    </p:extLst>
  </p:cSld>
  <p:clrMapOvr>
    <a:masterClrMapping/>
  </p:clrMapOvr>
  <p:transition>
    <p:fade/>
  </p:transition>
</p:sld>
</file>

<file path=ppt/theme/theme1.xml><?xml version="1.0" encoding="utf-8"?>
<a:theme xmlns:a="http://schemas.openxmlformats.org/drawingml/2006/main" name="Classical academia">
  <a:themeElements>
    <a:clrScheme name="Classical Academia">
      <a:dk1>
        <a:srgbClr val="47292D"/>
      </a:dk1>
      <a:lt1>
        <a:srgbClr val="DFD1C2"/>
      </a:lt1>
      <a:dk2>
        <a:srgbClr val="000000"/>
      </a:dk2>
      <a:lt2>
        <a:srgbClr val="FEFFFF"/>
      </a:lt2>
      <a:accent1>
        <a:srgbClr val="223343"/>
      </a:accent1>
      <a:accent2>
        <a:srgbClr val="5E332F"/>
      </a:accent2>
      <a:accent3>
        <a:srgbClr val="8194A8"/>
      </a:accent3>
      <a:accent4>
        <a:srgbClr val="621E13"/>
      </a:accent4>
      <a:accent5>
        <a:srgbClr val="5F7653"/>
      </a:accent5>
      <a:accent6>
        <a:srgbClr val="B5A093"/>
      </a:accent6>
      <a:hlink>
        <a:srgbClr val="B75A48"/>
      </a:hlink>
      <a:folHlink>
        <a:srgbClr val="0089A1"/>
      </a:folHlink>
    </a:clrScheme>
    <a:fontScheme name="Custom 10">
      <a:majorFont>
        <a:latin typeface="Playfair Displ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al academia_Copilot Layouts_win32_EF_v9" id="{3BB5C372-D498-4A01-A843-C767419E0779}" vid="{BC5E8C9F-4F06-4C16-ABEB-D596FCDF26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81A4212-02C6-475D-B332-DC5017D04534}">
  <ds:schemaRefs>
    <ds:schemaRef ds:uri="http://schemas.microsoft.com/sharepoint/v3/contenttype/forms"/>
  </ds:schemaRefs>
</ds:datastoreItem>
</file>

<file path=customXml/itemProps2.xml><?xml version="1.0" encoding="utf-8"?>
<ds:datastoreItem xmlns:ds="http://schemas.openxmlformats.org/officeDocument/2006/customXml" ds:itemID="{52BAF2CE-2C32-498E-B467-6C60C376794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2185BFC-6E97-4C88-9034-F2A7ED1C005E}">
  <ds:schemaRefs>
    <ds:schemaRef ds:uri="http://schemas.microsoft.com/sharepoint/v3"/>
    <ds:schemaRef ds:uri="230e9df3-be65-4c73-a93b-d1236ebd677e"/>
    <ds:schemaRef ds:uri="http://purl.org/dc/elements/1.1/"/>
    <ds:schemaRef ds:uri="http://schemas.microsoft.com/office/2006/metadata/properties"/>
    <ds:schemaRef ds:uri="http://purl.org/dc/dcmitype/"/>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16c05727-aa75-4e4a-9b5f-8a80a1165891"/>
    <ds:schemaRef ds:uri="71af3243-3dd4-4a8d-8c0d-dd76da1f02a5"/>
    <ds:schemaRef ds:uri="http://www.w3.org/XML/1998/namespace"/>
  </ds:schemaRefs>
</ds:datastoreItem>
</file>

<file path=docMetadata/LabelInfo.xml><?xml version="1.0" encoding="utf-8"?>
<clbl:labelList xmlns:clbl="http://schemas.microsoft.com/office/2020/mipLabelMetadata">
</clbl:labelList>
</file>

<file path=docProps/app.xml><?xml version="1.0" encoding="utf-8"?>
<Properties xmlns="http://schemas.openxmlformats.org/officeDocument/2006/extended-properties" xmlns:vt="http://schemas.openxmlformats.org/officeDocument/2006/docPropsVTypes">
  <Template/>
  <TotalTime>1885</TotalTime>
  <Words>2360</Words>
  <Application>Microsoft Office PowerPoint</Application>
  <PresentationFormat>Widescreen</PresentationFormat>
  <Paragraphs>222</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Berlin Sans FB</vt:lpstr>
      <vt:lpstr>Playfair Display</vt:lpstr>
      <vt:lpstr>Raleway</vt:lpstr>
      <vt:lpstr>Classical academia</vt:lpstr>
      <vt:lpstr>Expansion Across America and Beyond</vt:lpstr>
      <vt:lpstr>Executive Summary &amp;                        Guiding Questions</vt:lpstr>
      <vt:lpstr>1800s:   Origins &amp;                      Opportunity</vt:lpstr>
      <vt:lpstr>1900s: Crossing the Mississippi</vt:lpstr>
      <vt:lpstr>1930s: Consolidation in the West</vt:lpstr>
      <vt:lpstr>1900–1960: Early Urban                                           Edge Dwellers </vt:lpstr>
      <vt:lpstr>PowerPoint Presentation</vt:lpstr>
      <vt:lpstr>1970s–1990s:       The Continental Expanse</vt:lpstr>
      <vt:lpstr>1960s/70s: NY, Alaska, Central America</vt:lpstr>
      <vt:lpstr>1980s/90s: Trail to the East</vt:lpstr>
      <vt:lpstr>Predator at the             Pasture Edge</vt:lpstr>
      <vt:lpstr>Counting the Cost     Over 40 Years</vt:lpstr>
      <vt:lpstr>Managing Conflict            2000-2015</vt:lpstr>
      <vt:lpstr>How We Know What We Know</vt:lpstr>
      <vt:lpstr>2020s: A Continental                           Species</vt:lpstr>
      <vt:lpstr>PowerPoint Presentation</vt:lpstr>
      <vt:lpstr>Frontiers &amp;             Corridors</vt:lpstr>
      <vt:lpstr>Resilience in           Real Time</vt:lpstr>
      <vt:lpstr>Coyote Expansion Overview</vt:lpstr>
      <vt:lpstr>Conclusion: Coyotes as a Mirror</vt:lpstr>
      <vt:lpstr>Early Expansion (1800s–1930s)</vt:lpstr>
      <vt:lpstr>Continental Expansion (1995–2005)</vt:lpstr>
      <vt:lpstr>Modern Era (2015–2025)</vt:lpstr>
      <vt:lpstr>Data and Reflection</vt:lpstr>
      <vt:lpstr>1900s: Crossing the Mississippi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Donald  Weir</cp:lastModifiedBy>
  <cp:revision>24</cp:revision>
  <dcterms:created xsi:type="dcterms:W3CDTF">2024-06-26T20:20:27Z</dcterms:created>
  <dcterms:modified xsi:type="dcterms:W3CDTF">2025-11-14T17:56:14Z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